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p:regular r:id="rId25"/>
      <p:bold r:id="rId26"/>
      <p:italic r:id="rId27"/>
      <p:boldItalic r:id="rId28"/>
    </p:embeddedFont>
    <p:embeddedFont>
      <p:font typeface="Poppins"/>
      <p:regular r:id="rId29"/>
      <p:bold r:id="rId30"/>
      <p:italic r:id="rId31"/>
      <p:boldItalic r:id="rId32"/>
    </p:embeddedFont>
    <p:embeddedFont>
      <p:font typeface="Palanquin Dark"/>
      <p:regular r:id="rId33"/>
      <p:bold r:id="rId34"/>
    </p:embeddedFont>
    <p:embeddedFont>
      <p:font typeface="Poppins Black"/>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7.xml"/><Relationship Id="rId33" Type="http://schemas.openxmlformats.org/officeDocument/2006/relationships/font" Target="fonts/PalanquinDark-regular.fntdata"/><Relationship Id="rId10" Type="http://schemas.openxmlformats.org/officeDocument/2006/relationships/slide" Target="slides/slide6.xml"/><Relationship Id="rId32" Type="http://schemas.openxmlformats.org/officeDocument/2006/relationships/font" Target="fonts/Poppins-boldItalic.fntdata"/><Relationship Id="rId13" Type="http://schemas.openxmlformats.org/officeDocument/2006/relationships/slide" Target="slides/slide9.xml"/><Relationship Id="rId35" Type="http://schemas.openxmlformats.org/officeDocument/2006/relationships/font" Target="fonts/PoppinsBlack-bold.fntdata"/><Relationship Id="rId12" Type="http://schemas.openxmlformats.org/officeDocument/2006/relationships/slide" Target="slides/slide8.xml"/><Relationship Id="rId34" Type="http://schemas.openxmlformats.org/officeDocument/2006/relationships/font" Target="fonts/PalanquinDark-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PoppinsBlack-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We are Onelia Sara Cataldo and Luca Esposito and we present a robot’s maze explorer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b2644081e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b2644081e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maze.world you can find all the settings for the world scene, for </a:t>
            </a:r>
            <a:r>
              <a:rPr lang="en"/>
              <a:t>example the plane, the walls and the materials used to build our maze. We find these models inside models directory.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Nel maze.world puoi trovare tutte le ambientazioni per la scenadel mondo, ad esempioil piano, le pareti e i materiali utilizzati per costruire il nostro labirinto. Troviamo questi modelli nella directory dei modelli.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2644081e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2644081e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world appears as in the image in the slide after launching the roslaunch command, as you can see, there is no robot initially.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2644081e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b2644081e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roslaunch maze_project robot.launch command is used to launch/insert the robot in our world.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b2644081e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b2644081e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Inside the robot.launch file there are settings for the robot,for example which robot is going to take, in our case waffle and in which position is it going to put it, in our case (2.5, 3.0, 0.0) or its rotation.</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Il robot.launch serve per lanciare il robot all’interno del mondo di gazebo. In particolare ci sono delle impostazioni settate al suo interno, ossia q</a:t>
            </a:r>
            <a:r>
              <a:rPr lang="en"/>
              <a:t>uale robot va a prendere, nel nostro caso waffle e in quale posizione lo va a mettere, nel nostro caso (2.5, 3.0, 0.0)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b2644081e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b2644081e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Questo è il mondo dopo il robot spawning.</a:t>
            </a:r>
            <a:endParaRPr/>
          </a:p>
          <a:p>
            <a:pPr indent="0" lvl="0" marL="0" rtl="0" algn="l">
              <a:spcBef>
                <a:spcPts val="0"/>
              </a:spcBef>
              <a:spcAft>
                <a:spcPts val="0"/>
              </a:spcAft>
              <a:buClr>
                <a:schemeClr val="dk1"/>
              </a:buClr>
              <a:buSzPts val="1100"/>
              <a:buFont typeface="Arial"/>
              <a:buNone/>
            </a:pPr>
            <a:r>
              <a:rPr lang="en"/>
              <a:t>Abbiamo impostato l'ambiente e il mondo. Ora possiamo eseguire il nostro script per esplorare il labirinto.</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2644081e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2644081e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run the maze_explorer.py script we use the rosrun maze_project maze_explorer.py command. Once this is done, our robot will begin to explore the maze and this can be viewed both within the world and from the terminal with messages that tell us what type of operations the robot is carrying out. These operations are defined in the script.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Per eseguire lo script maze_explorer.py usiamo il comando rosrun maze_project maze_explorer.py. Una volta fatto cio, il nostro robot inizierà l’esplorazione del labirinto e ciò puo essere visualizzato sia all’interno del mondo che da terminale con dei messaggi che ci indicano che tipo di operazioni sta effettuando il robot.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ba23aeee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ba23aeee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new service in the srv directory. We called it SetVelocity </a:t>
            </a:r>
            <a:r>
              <a:rPr lang="en"/>
              <a:t>and passed in input linear_speed and angular_speed. In output we have a boolean that describes the set’s result. So true if the setting is successful and false otherwise.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b2644081e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b2644081e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nodes and parameters present after starting the whole.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nodi e i parametri presenti dopo aver avviato il tutto.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ba23aeee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ba23aeee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implemented a client to ask the velocity to the user, and we pass the two parameters to the server to set the new robot’s velocity.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ba23aeee1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ba23aeee1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check the service list with the rosservice list and we have a new service that is set_velocity and represents our service.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77b642fd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77b642fd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import the project you must enter the src folder contained in catkin_ws, our workspace, and there clone it with the git command. You’ll find a new package named maze_project.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 importare il progetto bisogna entrare nella cartella src contenuta in catkin_ws, il nostro workspace, e lì clonarlo con il comando git. Troverai un nuovo pacchetto chiamato maze_project.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 package is an organizational software unit of code and resources. To </a:t>
            </a:r>
            <a:r>
              <a:rPr lang="en"/>
              <a:t>describe</a:t>
            </a:r>
            <a:r>
              <a:rPr lang="en"/>
              <a:t> it there is a file, package.xml, thay it’s a manifest used to define all the project’s </a:t>
            </a:r>
            <a:r>
              <a:rPr lang="en"/>
              <a:t>dependencies.</a:t>
            </a:r>
            <a:r>
              <a:rPr lang="en"/>
              <a:t> </a:t>
            </a:r>
            <a:endParaRPr/>
          </a:p>
          <a:p>
            <a:pPr indent="0" lvl="0" marL="0" rtl="0" algn="l">
              <a:spcBef>
                <a:spcPts val="0"/>
              </a:spcBef>
              <a:spcAft>
                <a:spcPts val="0"/>
              </a:spcAft>
              <a:buClr>
                <a:schemeClr val="dk1"/>
              </a:buClr>
              <a:buSzPts val="1100"/>
              <a:buFont typeface="Arial"/>
              <a:buNone/>
            </a:pPr>
            <a:r>
              <a:rPr lang="en">
                <a:solidFill>
                  <a:schemeClr val="dk1"/>
                </a:solidFill>
              </a:rPr>
              <a:t>—-----------------------------</a:t>
            </a:r>
            <a:endParaRPr/>
          </a:p>
          <a:p>
            <a:pPr indent="0" lvl="0" marL="0" rtl="0" algn="l">
              <a:spcBef>
                <a:spcPts val="0"/>
              </a:spcBef>
              <a:spcAft>
                <a:spcPts val="0"/>
              </a:spcAft>
              <a:buNone/>
            </a:pPr>
            <a:r>
              <a:rPr lang="en"/>
              <a:t>Per importare il progetto bisogna andare nella cartella catkin_ws, al suo interno troveremo la cartella src dove andremo a fare il clone ed avremo la stessa struttura ad albero di prima con all’interno un’altra cartella … maze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2644081e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b2644081e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demo shows us how the robot following the directives of the script moves inside the maze.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Questa demo ci mostra come il robot, seguendo le direttive dello script, si muove all'interno del labirinto.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2644081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2644081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activate the environment with the mamba activate ros_env command and enter the workspace directory with the cd catkin_ws command</a:t>
            </a:r>
            <a:endParaRPr/>
          </a:p>
          <a:p>
            <a:pPr indent="0" lvl="0" marL="0" rtl="0" algn="l">
              <a:spcBef>
                <a:spcPts val="0"/>
              </a:spcBef>
              <a:spcAft>
                <a:spcPts val="0"/>
              </a:spcAft>
              <a:buNone/>
            </a:pPr>
            <a:r>
              <a:rPr lang="en"/>
              <a:t>Successivamente attiviamo l'ambiente con il comando mamba activate ros_env ed entriamo nella directory workspace con il comando cd catkin_ws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Use a virtual environment like ros_env allows us to divide dependencies and libraries of the created environment from the global one and simplifies the project maintenance. </a:t>
            </a:r>
            <a:endParaRPr/>
          </a:p>
          <a:p>
            <a:pPr indent="0" lvl="0" marL="0" rtl="0" algn="l">
              <a:spcBef>
                <a:spcPts val="0"/>
              </a:spcBef>
              <a:spcAft>
                <a:spcPts val="0"/>
              </a:spcAft>
              <a:buNone/>
            </a:pPr>
            <a:r>
              <a:rPr lang="en">
                <a:solidFill>
                  <a:schemeClr val="dk1"/>
                </a:solidFill>
              </a:rPr>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Dopodiche attiviamo l’environment con il comando mamba activate ros_env e entriamo nella directory dell’area di lavoro con il comando cd catkin_ws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b2644081e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b2644081e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the catkin_make command inside the workspace to compile our packages. It’s important to build the project after the import </a:t>
            </a:r>
            <a:r>
              <a:rPr lang="en"/>
              <a:t>and when it is updated. Each time a new terminal is opened </a:t>
            </a:r>
            <a:r>
              <a:rPr lang="en"/>
              <a:t>and before each </a:t>
            </a:r>
            <a:r>
              <a:rPr lang="en"/>
              <a:t>run, the setup.bat inside devel must be run to add the workspace to the system path and configure the environment or set environment variables necessary for proper operation.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Usiamo il comando catkin_make all'interno dello spazio di lavoro per compilare i nostri pacchetti. È importante creare il progetto dopo l'importazione e quando viene aggiornato. Ogni volta che viene aperto un nuovo terminale e prima di ogni esecuzione, è necessario eseguire setup.bat all'interno di devel per aggiungere lo spazio di lavoro al percorso di sistema e configurare l'ambiente o impostare le variabili di ambiente necessarie per il corretto funzionamento.</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 eseguire il make, sempre in catkin_ws usiamo il comando catkin_make e per aggiungere al path di sistema la workspace, solo per la sessione corrente, facciamo il run di setup.bat all’interno di devel.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2644081e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2644081e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To create the master we use the command roscore&amp;. &amp; (ampersand) allows continuing to write commands but in</a:t>
            </a:r>
            <a:r>
              <a:rPr lang="en" sz="1200">
                <a:solidFill>
                  <a:schemeClr val="dk1"/>
                </a:solidFill>
                <a:latin typeface="Poppins"/>
                <a:ea typeface="Poppins"/>
                <a:cs typeface="Poppins"/>
                <a:sym typeface="Poppins"/>
              </a:rPr>
              <a:t> Windows we have to open another terminal to write </a:t>
            </a:r>
            <a:r>
              <a:rPr lang="en" sz="1200">
                <a:solidFill>
                  <a:schemeClr val="dk1"/>
                </a:solidFill>
                <a:latin typeface="Poppins"/>
                <a:ea typeface="Poppins"/>
                <a:cs typeface="Poppins"/>
                <a:sym typeface="Poppins"/>
              </a:rPr>
              <a:t>other instructions</a:t>
            </a:r>
            <a:r>
              <a:rPr lang="en" sz="1200">
                <a:solidFill>
                  <a:schemeClr val="dk1"/>
                </a:solidFill>
                <a:latin typeface="Poppins"/>
                <a:ea typeface="Poppins"/>
                <a:cs typeface="Poppins"/>
                <a:sym typeface="Poppins"/>
              </a:rPr>
              <a:t>.</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Per creare il master utilizziamo il comando roscore&amp;. &amp; (e commerciale) permette di continuare a scrivere comandi ma in Windows dobbiamo aprire un altro terminale per scrivere altre istruzioni.</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rPr>
              <a:t>—------------------------------------------</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The ROS Master plays a fundamental role in the organization and facilitation of communication within a distributed ROS system. It keeps track of running nodes, handles naming phase and registers services. Nodes are processes that can communicate with the master and other nodes. They perform tasks or send/receive messages. </a:t>
            </a:r>
            <a:endParaRPr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b2644081e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b2644081e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To check which nodes and parameters are active we can use the commands rosnode list and rosparam list.</a:t>
            </a:r>
            <a:endParaRPr sz="1200"/>
          </a:p>
          <a:p>
            <a:pPr indent="0" lvl="0" marL="0" rtl="0" algn="l">
              <a:spcBef>
                <a:spcPts val="0"/>
              </a:spcBef>
              <a:spcAft>
                <a:spcPts val="0"/>
              </a:spcAft>
              <a:buClr>
                <a:schemeClr val="dk1"/>
              </a:buClr>
              <a:buSzPts val="1100"/>
              <a:buFont typeface="Arial"/>
              <a:buNone/>
            </a:pPr>
            <a:r>
              <a:rPr lang="en" sz="1200"/>
              <a:t>Per verificare quali nodi e parametri sono attivi possiamo utilizzare i comandi rosnode list e rosparam list.</a:t>
            </a:r>
            <a:endParaRPr sz="1200"/>
          </a:p>
          <a:p>
            <a:pPr indent="0" lvl="0" marL="0" rtl="0" algn="l">
              <a:spcBef>
                <a:spcPts val="0"/>
              </a:spcBef>
              <a:spcAft>
                <a:spcPts val="0"/>
              </a:spcAft>
              <a:buClr>
                <a:schemeClr val="dk1"/>
              </a:buClr>
              <a:buSzPts val="1100"/>
              <a:buFont typeface="Arial"/>
              <a:buNone/>
            </a:pPr>
            <a:r>
              <a:rPr lang="en" sz="1200">
                <a:solidFill>
                  <a:schemeClr val="dk1"/>
                </a:solidFill>
              </a:rPr>
              <a:t>—------------------------------------------</a:t>
            </a:r>
            <a:endParaRPr sz="1200"/>
          </a:p>
          <a:p>
            <a:pPr indent="0" lvl="0" marL="0" rtl="0" algn="l">
              <a:spcBef>
                <a:spcPts val="0"/>
              </a:spcBef>
              <a:spcAft>
                <a:spcPts val="0"/>
              </a:spcAft>
              <a:buClr>
                <a:schemeClr val="dk1"/>
              </a:buClr>
              <a:buSzPts val="1100"/>
              <a:buFont typeface="Arial"/>
              <a:buNone/>
            </a:pPr>
            <a:r>
              <a:rPr lang="en" sz="1200"/>
              <a:t>We run the rosnode list  command to get the list of nodes that contribute log messages to the ROS system. These nodes can be nodes that publish log messages, subscribe to log messages, or both.Log messages are used to record information, warnings, or errors during the execution of nodes in a ROS system. Using /rosout allows you to centralize and manage these log messages in a single topic. (In short, the rosnode list /rosout command will return the list of nodes that participate in managing log messages in the ROS system)</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Then we execute the rosparam list command, in ROS (Robot Operating System) which we use to list all the parameters currently loaded in the ROS system. These parameters can be used to store configurations, settings, or values ​​important to the operation of ROS nodes. The resulting list (/rodistro ...) represents the parameters of the nodes in the system, and the hierarchical structure reflects the relationship between the nodes and their parameters. (Remember well!!! You need to run this command in an active ROS environment and in the terminal where you activated your ROS workspace.)</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Eseguiamo il comando rosnode list /osout per ottenere l’elenco dei nodi che contribuiscono ai messaggi di log nel sistema ROS.</a:t>
            </a:r>
            <a:r>
              <a:rPr lang="en"/>
              <a:t> </a:t>
            </a:r>
            <a:r>
              <a:rPr lang="en" sz="1200">
                <a:solidFill>
                  <a:srgbClr val="374151"/>
                </a:solidFill>
                <a:latin typeface="Roboto"/>
                <a:ea typeface="Roboto"/>
                <a:cs typeface="Roboto"/>
                <a:sym typeface="Roboto"/>
              </a:rPr>
              <a:t>Questi nodi possono essere nodi che pubblicano messaggi di log, sottoscrivono a messaggi di log o entrambi.I messaggi di log vengono utilizzati per registrare informazioni, avvisi o errori durante l'esecuzione dei nodi in un sistema ROS. L'uso di /rosout consente di centralizzare e gestire questi messaggi di log in un unico topic. (In breve, il comando rosnode list /rosout restituirà l'elenco dei nodi che partecipano alla gestione dei messaggi di log nel sistema ROS)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Dopodiche eseguiamo il comando rosparam list, in ROS (Robot Operating System) che utilizziamo per elencare tutti i parametri attualmente caricati nel sistema ROS. Questi parametri possono essere utilizzati per memorizzare configurazioni, impostazioni o valori importanti per il funzionamento dei nodi ROS. L’elenco risultante (/rosdistro …) rappresenta i parametri dei nodi nel sistema, e la struttura gerarchica riflette la relazione tra i nodi e i loro parametri. (Ricorda bene !!! Bisogna eseguire questo comando in un ambiente ROS attivo e nel terminale in cui hai attivato il tuo spazio di lavoro ROS.)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2644081e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2644081e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aunch the world defined in maze.launch using the roslaunch command maze_project </a:t>
            </a:r>
            <a:r>
              <a:rPr lang="en">
                <a:solidFill>
                  <a:schemeClr val="dk1"/>
                </a:solidFill>
              </a:rPr>
              <a:t>maze.launch</a:t>
            </a:r>
            <a:r>
              <a:rPr lang="en"/>
              <a:t> (the name of our package and our launch file). What happens is the opening of gazebo with our scene.</a:t>
            </a:r>
            <a:endParaRPr/>
          </a:p>
          <a:p>
            <a:pPr indent="0" lvl="0" marL="0" rtl="0" algn="l">
              <a:spcBef>
                <a:spcPts val="0"/>
              </a:spcBef>
              <a:spcAft>
                <a:spcPts val="0"/>
              </a:spcAft>
              <a:buNone/>
            </a:pPr>
            <a:r>
              <a:rPr lang="en"/>
              <a:t>Avvia il mondo definito in maze.launch utilizzando il comando roslaunch maze_project maze.launch (il nome del nostro pacchetto e del nostro file di lancio). Ciò che accade è l'apertura del gazebo con la nostra scena.</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Avviamo gazebo, quindi lanciamo il mondo definito in maze.launch mediante il comando roslaunch maze_project ( il nome del nostro progetto ) maze.launch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b2644081e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b2644081e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world is started, this is the new list of nodes and parameters, remember that the nodes are processes </a:t>
            </a:r>
            <a:r>
              <a:rPr lang="en" sz="1200">
                <a:solidFill>
                  <a:schemeClr val="dk1"/>
                </a:solidFill>
                <a:latin typeface="Poppins"/>
                <a:ea typeface="Poppins"/>
                <a:cs typeface="Poppins"/>
                <a:sym typeface="Poppins"/>
              </a:rPr>
              <a:t>that can communicate with the master and other nodes</a:t>
            </a:r>
            <a:r>
              <a:rPr lang="en"/>
              <a:t>, they are independent and perform tasks or send/receive messages while the parameters are associated to a single node and allow it to be initialized without having to change the code further.</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Dopo che il mondo è started , questa è la nuova lista di nodi e parametri, ricordiamo che i nodi sono processi in grado di comunicare con il master e gli altri nodi, sono indipendenti ed eseguono task o inviano/ricevono messaggi mentre i </a:t>
            </a:r>
            <a:r>
              <a:rPr lang="en"/>
              <a:t>parametri</a:t>
            </a:r>
            <a:r>
              <a:rPr lang="en"/>
              <a:t> sono associati ad un singolo nodo e permettono di inizializzarlo senza dover cambiare ulteriormente il codice.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2644081e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2644081e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Inside the maze.launch we find different settings for the environment including which world to use (maze.world).</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Il maze.launch serve per lanciare l’applicazione, il mondo di gazebo. In particolare ci sono delle impostazioni settate al suo interno, ossia il maze quale modello va a prendere.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rafiki/"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p:txBody>
      </p:sp>
      <p:sp>
        <p:nvSpPr>
          <p:cNvPr id="10" name="Google Shape;10;p2"/>
          <p:cNvSpPr txBox="1"/>
          <p:nvPr>
            <p:ph idx="1" type="subTitle"/>
          </p:nvPr>
        </p:nvSpPr>
        <p:spPr>
          <a:xfrm>
            <a:off x="720000" y="3032950"/>
            <a:ext cx="2962200" cy="68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1" name="Google Shape;11;p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4754222" y="1653880"/>
            <a:ext cx="3677100" cy="1107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4" name="Google Shape;54;p11"/>
          <p:cNvSpPr txBox="1"/>
          <p:nvPr>
            <p:ph idx="1" type="subTitle"/>
          </p:nvPr>
        </p:nvSpPr>
        <p:spPr>
          <a:xfrm flipH="1">
            <a:off x="4754222" y="2701195"/>
            <a:ext cx="3677100" cy="65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1600"/>
              </a:spcBef>
              <a:spcAft>
                <a:spcPts val="0"/>
              </a:spcAft>
              <a:buNone/>
              <a:defRPr sz="1600"/>
            </a:lvl2pPr>
            <a:lvl3pPr lvl="2" rtl="0" algn="r">
              <a:lnSpc>
                <a:spcPct val="100000"/>
              </a:lnSpc>
              <a:spcBef>
                <a:spcPts val="1600"/>
              </a:spcBef>
              <a:spcAft>
                <a:spcPts val="0"/>
              </a:spcAft>
              <a:buNone/>
              <a:defRPr sz="1600"/>
            </a:lvl3pPr>
            <a:lvl4pPr lvl="3" rtl="0" algn="r">
              <a:lnSpc>
                <a:spcPct val="100000"/>
              </a:lnSpc>
              <a:spcBef>
                <a:spcPts val="1600"/>
              </a:spcBef>
              <a:spcAft>
                <a:spcPts val="0"/>
              </a:spcAft>
              <a:buNone/>
              <a:defRPr sz="1600"/>
            </a:lvl4pPr>
            <a:lvl5pPr lvl="4" rtl="0" algn="r">
              <a:lnSpc>
                <a:spcPct val="100000"/>
              </a:lnSpc>
              <a:spcBef>
                <a:spcPts val="1600"/>
              </a:spcBef>
              <a:spcAft>
                <a:spcPts val="0"/>
              </a:spcAft>
              <a:buNone/>
              <a:defRPr sz="1600"/>
            </a:lvl5pPr>
            <a:lvl6pPr lvl="5" rtl="0" algn="r">
              <a:lnSpc>
                <a:spcPct val="100000"/>
              </a:lnSpc>
              <a:spcBef>
                <a:spcPts val="1600"/>
              </a:spcBef>
              <a:spcAft>
                <a:spcPts val="0"/>
              </a:spcAft>
              <a:buNone/>
              <a:defRPr sz="1600"/>
            </a:lvl6pPr>
            <a:lvl7pPr lvl="6" rtl="0" algn="r">
              <a:lnSpc>
                <a:spcPct val="100000"/>
              </a:lnSpc>
              <a:spcBef>
                <a:spcPts val="1600"/>
              </a:spcBef>
              <a:spcAft>
                <a:spcPts val="0"/>
              </a:spcAft>
              <a:buNone/>
              <a:defRPr sz="1600"/>
            </a:lvl7pPr>
            <a:lvl8pPr lvl="7" rtl="0" algn="r">
              <a:lnSpc>
                <a:spcPct val="100000"/>
              </a:lnSpc>
              <a:spcBef>
                <a:spcPts val="1600"/>
              </a:spcBef>
              <a:spcAft>
                <a:spcPts val="0"/>
              </a:spcAft>
              <a:buNone/>
              <a:defRPr sz="1600"/>
            </a:lvl8pPr>
            <a:lvl9pPr lvl="8" rtl="0" algn="r">
              <a:lnSpc>
                <a:spcPct val="100000"/>
              </a:lnSpc>
              <a:spcBef>
                <a:spcPts val="1600"/>
              </a:spcBef>
              <a:spcAft>
                <a:spcPts val="1600"/>
              </a:spcAft>
              <a:buNone/>
              <a:defRPr sz="1600"/>
            </a:lvl9pPr>
          </a:lstStyle>
          <a:p/>
        </p:txBody>
      </p:sp>
      <p:sp>
        <p:nvSpPr>
          <p:cNvPr id="55" name="Google Shape;55;p11"/>
          <p:cNvSpPr/>
          <p:nvPr/>
        </p:nvSpPr>
        <p:spPr>
          <a:xfrm>
            <a:off x="6169150" y="3675629"/>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7" name="Shape 57"/>
        <p:cNvGrpSpPr/>
        <p:nvPr/>
      </p:nvGrpSpPr>
      <p:grpSpPr>
        <a:xfrm>
          <a:off x="0" y="0"/>
          <a:ext cx="0" cy="0"/>
          <a:chOff x="0" y="0"/>
          <a:chExt cx="0" cy="0"/>
        </a:xfrm>
      </p:grpSpPr>
      <p:sp>
        <p:nvSpPr>
          <p:cNvPr id="58" name="Google Shape;58;p13"/>
          <p:cNvSpPr txBox="1"/>
          <p:nvPr>
            <p:ph hasCustomPrompt="1" type="title"/>
          </p:nvPr>
        </p:nvSpPr>
        <p:spPr>
          <a:xfrm>
            <a:off x="869627"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p:nvPr>
            <p:ph idx="1" type="subTitle"/>
          </p:nvPr>
        </p:nvSpPr>
        <p:spPr>
          <a:xfrm>
            <a:off x="723900" y="2995276"/>
            <a:ext cx="220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0" name="Google Shape;60;p13"/>
          <p:cNvSpPr txBox="1"/>
          <p:nvPr>
            <p:ph idx="2" type="subTitle"/>
          </p:nvPr>
        </p:nvSpPr>
        <p:spPr>
          <a:xfrm>
            <a:off x="72390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1" name="Google Shape;61;p13"/>
          <p:cNvSpPr txBox="1"/>
          <p:nvPr>
            <p:ph hasCustomPrompt="1" idx="3" type="title"/>
          </p:nvPr>
        </p:nvSpPr>
        <p:spPr>
          <a:xfrm>
            <a:off x="3616601"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p:nvPr>
            <p:ph idx="4" type="subTitle"/>
          </p:nvPr>
        </p:nvSpPr>
        <p:spPr>
          <a:xfrm>
            <a:off x="3470874"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3" name="Google Shape;63;p13"/>
          <p:cNvSpPr txBox="1"/>
          <p:nvPr>
            <p:ph idx="5" type="subTitle"/>
          </p:nvPr>
        </p:nvSpPr>
        <p:spPr>
          <a:xfrm>
            <a:off x="3470875"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4" name="Google Shape;64;p13"/>
          <p:cNvSpPr txBox="1"/>
          <p:nvPr>
            <p:ph hasCustomPrompt="1" idx="6" type="title"/>
          </p:nvPr>
        </p:nvSpPr>
        <p:spPr>
          <a:xfrm>
            <a:off x="6363576"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p:nvPr>
            <p:ph idx="7" type="subTitle"/>
          </p:nvPr>
        </p:nvSpPr>
        <p:spPr>
          <a:xfrm>
            <a:off x="6217849"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6" name="Google Shape;66;p13"/>
          <p:cNvSpPr txBox="1"/>
          <p:nvPr>
            <p:ph idx="8" type="subTitle"/>
          </p:nvPr>
        </p:nvSpPr>
        <p:spPr>
          <a:xfrm>
            <a:off x="621785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7" name="Google Shape;67;p1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69" name="Google Shape;69;p13"/>
          <p:cNvSpPr/>
          <p:nvPr/>
        </p:nvSpPr>
        <p:spPr>
          <a:xfrm rot="-7205113">
            <a:off x="7466444"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0" name="Shape 70"/>
        <p:cNvGrpSpPr/>
        <p:nvPr/>
      </p:nvGrpSpPr>
      <p:grpSpPr>
        <a:xfrm>
          <a:off x="0" y="0"/>
          <a:ext cx="0" cy="0"/>
          <a:chOff x="0" y="0"/>
          <a:chExt cx="0" cy="0"/>
        </a:xfrm>
      </p:grpSpPr>
      <p:sp>
        <p:nvSpPr>
          <p:cNvPr id="71" name="Google Shape;71;p14"/>
          <p:cNvSpPr txBox="1"/>
          <p:nvPr>
            <p:ph idx="1" type="subTitle"/>
          </p:nvPr>
        </p:nvSpPr>
        <p:spPr>
          <a:xfrm>
            <a:off x="17598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2" name="Google Shape;72;p14"/>
          <p:cNvSpPr txBox="1"/>
          <p:nvPr>
            <p:ph idx="2" type="subTitle"/>
          </p:nvPr>
        </p:nvSpPr>
        <p:spPr>
          <a:xfrm>
            <a:off x="17598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3" name="Google Shape;73;p14"/>
          <p:cNvSpPr txBox="1"/>
          <p:nvPr>
            <p:ph idx="3" type="subTitle"/>
          </p:nvPr>
        </p:nvSpPr>
        <p:spPr>
          <a:xfrm>
            <a:off x="17598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4" name="Google Shape;74;p14"/>
          <p:cNvSpPr txBox="1"/>
          <p:nvPr>
            <p:ph idx="4" type="subTitle"/>
          </p:nvPr>
        </p:nvSpPr>
        <p:spPr>
          <a:xfrm>
            <a:off x="17598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5" name="Google Shape;75;p1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7" name="Google Shape;77;p14"/>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5" type="subTitle"/>
          </p:nvPr>
        </p:nvSpPr>
        <p:spPr>
          <a:xfrm>
            <a:off x="57426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9" name="Google Shape;79;p14"/>
          <p:cNvSpPr txBox="1"/>
          <p:nvPr>
            <p:ph idx="6" type="subTitle"/>
          </p:nvPr>
        </p:nvSpPr>
        <p:spPr>
          <a:xfrm>
            <a:off x="57426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0" name="Google Shape;80;p14"/>
          <p:cNvSpPr txBox="1"/>
          <p:nvPr>
            <p:ph idx="7" type="subTitle"/>
          </p:nvPr>
        </p:nvSpPr>
        <p:spPr>
          <a:xfrm>
            <a:off x="57426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81" name="Google Shape;81;p14"/>
          <p:cNvSpPr txBox="1"/>
          <p:nvPr>
            <p:ph idx="8" type="subTitle"/>
          </p:nvPr>
        </p:nvSpPr>
        <p:spPr>
          <a:xfrm>
            <a:off x="57426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82" name="Shape 82"/>
        <p:cNvGrpSpPr/>
        <p:nvPr/>
      </p:nvGrpSpPr>
      <p:grpSpPr>
        <a:xfrm>
          <a:off x="0" y="0"/>
          <a:ext cx="0" cy="0"/>
          <a:chOff x="0" y="0"/>
          <a:chExt cx="0" cy="0"/>
        </a:xfrm>
      </p:grpSpPr>
      <p:sp>
        <p:nvSpPr>
          <p:cNvPr id="83" name="Google Shape;83;p15"/>
          <p:cNvSpPr txBox="1"/>
          <p:nvPr>
            <p:ph idx="1" type="body"/>
          </p:nvPr>
        </p:nvSpPr>
        <p:spPr>
          <a:xfrm>
            <a:off x="720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1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6" name="Google Shape;86;p15"/>
          <p:cNvSpPr/>
          <p:nvPr/>
        </p:nvSpPr>
        <p:spPr>
          <a:xfrm flipH="1" rot="-8581717">
            <a:off x="6085519" y="-1496329"/>
            <a:ext cx="4402909" cy="32343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2" type="body"/>
          </p:nvPr>
        </p:nvSpPr>
        <p:spPr>
          <a:xfrm>
            <a:off x="4572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88"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1" name="Google Shape;91;p16"/>
          <p:cNvSpPr/>
          <p:nvPr/>
        </p:nvSpPr>
        <p:spPr>
          <a:xfrm rot="5779024">
            <a:off x="6674180" y="-1814790"/>
            <a:ext cx="4039660" cy="296748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4073489">
            <a:off x="-2214151" y="3333524"/>
            <a:ext cx="4039961" cy="29677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3" name="Shape 93"/>
        <p:cNvGrpSpPr/>
        <p:nvPr/>
      </p:nvGrpSpPr>
      <p:grpSpPr>
        <a:xfrm>
          <a:off x="0" y="0"/>
          <a:ext cx="0" cy="0"/>
          <a:chOff x="0" y="0"/>
          <a:chExt cx="0" cy="0"/>
        </a:xfrm>
      </p:grpSpPr>
      <p:sp>
        <p:nvSpPr>
          <p:cNvPr id="94" name="Google Shape;94;p17"/>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6" name="Google Shape;96;p17"/>
          <p:cNvSpPr/>
          <p:nvPr/>
        </p:nvSpPr>
        <p:spPr>
          <a:xfrm rot="-5923251">
            <a:off x="7241910" y="-943961"/>
            <a:ext cx="4040262" cy="296792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idx="1" type="subTitle"/>
          </p:nvPr>
        </p:nvSpPr>
        <p:spPr>
          <a:xfrm>
            <a:off x="723900"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98" name="Google Shape;98;p17"/>
          <p:cNvSpPr txBox="1"/>
          <p:nvPr>
            <p:ph idx="2" type="subTitle"/>
          </p:nvPr>
        </p:nvSpPr>
        <p:spPr>
          <a:xfrm>
            <a:off x="72390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9" name="Google Shape;99;p17"/>
          <p:cNvSpPr txBox="1"/>
          <p:nvPr>
            <p:ph idx="3" type="subTitle"/>
          </p:nvPr>
        </p:nvSpPr>
        <p:spPr>
          <a:xfrm>
            <a:off x="3470874"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0" name="Google Shape;100;p17"/>
          <p:cNvSpPr txBox="1"/>
          <p:nvPr>
            <p:ph idx="4" type="subTitle"/>
          </p:nvPr>
        </p:nvSpPr>
        <p:spPr>
          <a:xfrm>
            <a:off x="3470875"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7"/>
          <p:cNvSpPr txBox="1"/>
          <p:nvPr>
            <p:ph idx="5" type="subTitle"/>
          </p:nvPr>
        </p:nvSpPr>
        <p:spPr>
          <a:xfrm>
            <a:off x="6217849"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2" name="Google Shape;102;p17"/>
          <p:cNvSpPr txBox="1"/>
          <p:nvPr>
            <p:ph idx="6" type="subTitle"/>
          </p:nvPr>
        </p:nvSpPr>
        <p:spPr>
          <a:xfrm>
            <a:off x="621785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3" name="Google Shape;103;p17"/>
          <p:cNvSpPr txBox="1"/>
          <p:nvPr>
            <p:ph idx="7" type="subTitle"/>
          </p:nvPr>
        </p:nvSpPr>
        <p:spPr>
          <a:xfrm>
            <a:off x="722225"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4" name="Google Shape;104;p17"/>
          <p:cNvSpPr txBox="1"/>
          <p:nvPr>
            <p:ph idx="8" type="subTitle"/>
          </p:nvPr>
        </p:nvSpPr>
        <p:spPr>
          <a:xfrm>
            <a:off x="72222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5" name="Google Shape;105;p17"/>
          <p:cNvSpPr txBox="1"/>
          <p:nvPr>
            <p:ph idx="9" type="subTitle"/>
          </p:nvPr>
        </p:nvSpPr>
        <p:spPr>
          <a:xfrm>
            <a:off x="3469199"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6" name="Google Shape;106;p17"/>
          <p:cNvSpPr txBox="1"/>
          <p:nvPr>
            <p:ph idx="13" type="subTitle"/>
          </p:nvPr>
        </p:nvSpPr>
        <p:spPr>
          <a:xfrm>
            <a:off x="3469200"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7" name="Google Shape;107;p17"/>
          <p:cNvSpPr txBox="1"/>
          <p:nvPr>
            <p:ph idx="14" type="subTitle"/>
          </p:nvPr>
        </p:nvSpPr>
        <p:spPr>
          <a:xfrm>
            <a:off x="6216174"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8" name="Google Shape;108;p17"/>
          <p:cNvSpPr txBox="1"/>
          <p:nvPr>
            <p:ph idx="15" type="subTitle"/>
          </p:nvPr>
        </p:nvSpPr>
        <p:spPr>
          <a:xfrm>
            <a:off x="621617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9" name="Google Shape;109;p17"/>
          <p:cNvSpPr/>
          <p:nvPr/>
        </p:nvSpPr>
        <p:spPr>
          <a:xfrm rot="-8371819">
            <a:off x="-1873976"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10" name="Shape 110"/>
        <p:cNvGrpSpPr/>
        <p:nvPr/>
      </p:nvGrpSpPr>
      <p:grpSpPr>
        <a:xfrm>
          <a:off x="0" y="0"/>
          <a:ext cx="0" cy="0"/>
          <a:chOff x="0" y="0"/>
          <a:chExt cx="0" cy="0"/>
        </a:xfrm>
      </p:grpSpPr>
      <p:sp>
        <p:nvSpPr>
          <p:cNvPr id="111" name="Google Shape;111;p18"/>
          <p:cNvSpPr txBox="1"/>
          <p:nvPr>
            <p:ph idx="1" type="subTitle"/>
          </p:nvPr>
        </p:nvSpPr>
        <p:spPr>
          <a:xfrm>
            <a:off x="720000" y="2548727"/>
            <a:ext cx="3261300" cy="122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2" name="Google Shape;112;p18"/>
          <p:cNvSpPr txBox="1"/>
          <p:nvPr>
            <p:ph type="title"/>
          </p:nvPr>
        </p:nvSpPr>
        <p:spPr>
          <a:xfrm>
            <a:off x="720000" y="136099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13" name="Google Shape;113;p18"/>
          <p:cNvSpPr/>
          <p:nvPr/>
        </p:nvSpPr>
        <p:spPr>
          <a:xfrm rot="-1956016">
            <a:off x="4873532"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rot="8978585">
            <a:off x="-1778153"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15" name="Shape 115"/>
        <p:cNvGrpSpPr/>
        <p:nvPr/>
      </p:nvGrpSpPr>
      <p:grpSpPr>
        <a:xfrm>
          <a:off x="0" y="0"/>
          <a:ext cx="0" cy="0"/>
          <a:chOff x="0" y="0"/>
          <a:chExt cx="0" cy="0"/>
        </a:xfrm>
      </p:grpSpPr>
      <p:sp>
        <p:nvSpPr>
          <p:cNvPr id="116" name="Google Shape;116;p19"/>
          <p:cNvSpPr txBox="1"/>
          <p:nvPr>
            <p:ph type="title"/>
          </p:nvPr>
        </p:nvSpPr>
        <p:spPr>
          <a:xfrm>
            <a:off x="4769400" y="1432250"/>
            <a:ext cx="3654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17" name="Google Shape;117;p19"/>
          <p:cNvSpPr txBox="1"/>
          <p:nvPr/>
        </p:nvSpPr>
        <p:spPr>
          <a:xfrm>
            <a:off x="4769400" y="3515998"/>
            <a:ext cx="3654600" cy="9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including icons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infographics &amp; images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lang="en" sz="1200">
                <a:solidFill>
                  <a:schemeClr val="dk1"/>
                </a:solidFill>
                <a:latin typeface="Poppins"/>
                <a:ea typeface="Poppins"/>
                <a:cs typeface="Poppins"/>
                <a:sym typeface="Poppins"/>
              </a:rPr>
              <a:t> and illustrations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Stories</a:t>
            </a:r>
            <a:endParaRPr b="1" sz="1200">
              <a:solidFill>
                <a:schemeClr val="dk1"/>
              </a:solidFill>
              <a:latin typeface="Poppins"/>
              <a:ea typeface="Poppins"/>
              <a:cs typeface="Poppins"/>
              <a:sym typeface="Poppins"/>
            </a:endParaRPr>
          </a:p>
        </p:txBody>
      </p:sp>
      <p:sp>
        <p:nvSpPr>
          <p:cNvPr id="118" name="Google Shape;118;p19"/>
          <p:cNvSpPr txBox="1"/>
          <p:nvPr>
            <p:ph idx="1" type="subTitle"/>
          </p:nvPr>
        </p:nvSpPr>
        <p:spPr>
          <a:xfrm>
            <a:off x="4769400" y="2380376"/>
            <a:ext cx="3654600" cy="10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9">
    <p:spTree>
      <p:nvGrpSpPr>
        <p:cNvPr id="119" name="Shape 119"/>
        <p:cNvGrpSpPr/>
        <p:nvPr/>
      </p:nvGrpSpPr>
      <p:grpSpPr>
        <a:xfrm>
          <a:off x="0" y="0"/>
          <a:ext cx="0" cy="0"/>
          <a:chOff x="0" y="0"/>
          <a:chExt cx="0" cy="0"/>
        </a:xfrm>
      </p:grpSpPr>
      <p:sp>
        <p:nvSpPr>
          <p:cNvPr id="120" name="Google Shape;120;p20"/>
          <p:cNvSpPr/>
          <p:nvPr/>
        </p:nvSpPr>
        <p:spPr>
          <a:xfrm flipH="1" rot="-9843763">
            <a:off x="1210955" y="167965"/>
            <a:ext cx="7743762" cy="4660210"/>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txBox="1"/>
          <p:nvPr>
            <p:ph type="title"/>
          </p:nvPr>
        </p:nvSpPr>
        <p:spPr>
          <a:xfrm flipH="1">
            <a:off x="4168650" y="1723650"/>
            <a:ext cx="3626700" cy="1696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2552700" y="2131350"/>
            <a:ext cx="4242900" cy="841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5" name="Google Shape;15;p3"/>
          <p:cNvSpPr txBox="1"/>
          <p:nvPr>
            <p:ph hasCustomPrompt="1" idx="2" type="title"/>
          </p:nvPr>
        </p:nvSpPr>
        <p:spPr>
          <a:xfrm>
            <a:off x="2552700" y="1383425"/>
            <a:ext cx="923400" cy="6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p:nvPr>
            <p:ph idx="1" type="subTitle"/>
          </p:nvPr>
        </p:nvSpPr>
        <p:spPr>
          <a:xfrm>
            <a:off x="2552700" y="2957291"/>
            <a:ext cx="29358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22" name="Shape 122"/>
        <p:cNvGrpSpPr/>
        <p:nvPr/>
      </p:nvGrpSpPr>
      <p:grpSpPr>
        <a:xfrm>
          <a:off x="0" y="0"/>
          <a:ext cx="0" cy="0"/>
          <a:chOff x="0" y="0"/>
          <a:chExt cx="0" cy="0"/>
        </a:xfrm>
      </p:grpSpPr>
      <p:sp>
        <p:nvSpPr>
          <p:cNvPr id="123" name="Google Shape;123;p21"/>
          <p:cNvSpPr txBox="1"/>
          <p:nvPr>
            <p:ph hasCustomPrompt="1" type="title"/>
          </p:nvPr>
        </p:nvSpPr>
        <p:spPr>
          <a:xfrm>
            <a:off x="764102"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p:nvPr>
            <p:ph idx="1" type="subTitle"/>
          </p:nvPr>
        </p:nvSpPr>
        <p:spPr>
          <a:xfrm>
            <a:off x="1759875"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125" name="Google Shape;125;p21"/>
          <p:cNvSpPr txBox="1"/>
          <p:nvPr>
            <p:ph idx="2" type="subTitle"/>
          </p:nvPr>
        </p:nvSpPr>
        <p:spPr>
          <a:xfrm>
            <a:off x="1759875"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6" name="Google Shape;126;p21"/>
          <p:cNvSpPr txBox="1"/>
          <p:nvPr>
            <p:ph hasCustomPrompt="1" idx="3" type="title"/>
          </p:nvPr>
        </p:nvSpPr>
        <p:spPr>
          <a:xfrm>
            <a:off x="764102"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p:nvPr>
            <p:ph idx="4" type="subTitle"/>
          </p:nvPr>
        </p:nvSpPr>
        <p:spPr>
          <a:xfrm>
            <a:off x="1759875"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8" name="Google Shape;128;p21"/>
          <p:cNvSpPr txBox="1"/>
          <p:nvPr>
            <p:ph idx="5" type="subTitle"/>
          </p:nvPr>
        </p:nvSpPr>
        <p:spPr>
          <a:xfrm>
            <a:off x="1759875"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9" name="Google Shape;129;p21"/>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1" name="Google Shape;131;p21"/>
          <p:cNvSpPr/>
          <p:nvPr/>
        </p:nvSpPr>
        <p:spPr>
          <a:xfrm rot="-9542052">
            <a:off x="7466404" y="-1156051"/>
            <a:ext cx="4039911" cy="296766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rot="3055103">
            <a:off x="-1997717" y="3749245"/>
            <a:ext cx="4039950" cy="296769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ph hasCustomPrompt="1" idx="7" type="title"/>
          </p:nvPr>
        </p:nvSpPr>
        <p:spPr>
          <a:xfrm>
            <a:off x="4746900"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p:nvPr>
            <p:ph idx="8" type="subTitle"/>
          </p:nvPr>
        </p:nvSpPr>
        <p:spPr>
          <a:xfrm>
            <a:off x="5742673"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5" name="Google Shape;135;p21"/>
          <p:cNvSpPr txBox="1"/>
          <p:nvPr>
            <p:ph idx="9" type="subTitle"/>
          </p:nvPr>
        </p:nvSpPr>
        <p:spPr>
          <a:xfrm>
            <a:off x="5742673"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6" name="Google Shape;136;p21"/>
          <p:cNvSpPr txBox="1"/>
          <p:nvPr>
            <p:ph hasCustomPrompt="1" idx="13" type="title"/>
          </p:nvPr>
        </p:nvSpPr>
        <p:spPr>
          <a:xfrm>
            <a:off x="4746900"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p:nvPr>
            <p:ph idx="14" type="subTitle"/>
          </p:nvPr>
        </p:nvSpPr>
        <p:spPr>
          <a:xfrm>
            <a:off x="5742673"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8" name="Google Shape;138;p21"/>
          <p:cNvSpPr txBox="1"/>
          <p:nvPr>
            <p:ph idx="15" type="subTitle"/>
          </p:nvPr>
        </p:nvSpPr>
        <p:spPr>
          <a:xfrm>
            <a:off x="5742673"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139" name="Shape 139"/>
        <p:cNvGrpSpPr/>
        <p:nvPr/>
      </p:nvGrpSpPr>
      <p:grpSpPr>
        <a:xfrm>
          <a:off x="0" y="0"/>
          <a:ext cx="0" cy="0"/>
          <a:chOff x="0" y="0"/>
          <a:chExt cx="0" cy="0"/>
        </a:xfrm>
      </p:grpSpPr>
      <p:sp>
        <p:nvSpPr>
          <p:cNvPr id="140" name="Google Shape;140;p22"/>
          <p:cNvSpPr txBox="1"/>
          <p:nvPr>
            <p:ph idx="1" type="body"/>
          </p:nvPr>
        </p:nvSpPr>
        <p:spPr>
          <a:xfrm>
            <a:off x="720000" y="2075500"/>
            <a:ext cx="5250900" cy="19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22"/>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3" name="Google Shape;143;p22"/>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8">
    <p:spTree>
      <p:nvGrpSpPr>
        <p:cNvPr id="144" name="Shape 144"/>
        <p:cNvGrpSpPr/>
        <p:nvPr/>
      </p:nvGrpSpPr>
      <p:grpSpPr>
        <a:xfrm>
          <a:off x="0" y="0"/>
          <a:ext cx="0" cy="0"/>
          <a:chOff x="0" y="0"/>
          <a:chExt cx="0" cy="0"/>
        </a:xfrm>
      </p:grpSpPr>
      <p:sp>
        <p:nvSpPr>
          <p:cNvPr id="145" name="Google Shape;145;p2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7" name="Google Shape;147;p23"/>
          <p:cNvSpPr/>
          <p:nvPr/>
        </p:nvSpPr>
        <p:spPr>
          <a:xfrm rot="-8100000">
            <a:off x="6361897" y="-1756516"/>
            <a:ext cx="4040369" cy="29680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ph idx="1" type="subTitle"/>
          </p:nvPr>
        </p:nvSpPr>
        <p:spPr>
          <a:xfrm>
            <a:off x="723802"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49" name="Google Shape;149;p23"/>
          <p:cNvSpPr txBox="1"/>
          <p:nvPr>
            <p:ph idx="2" type="subTitle"/>
          </p:nvPr>
        </p:nvSpPr>
        <p:spPr>
          <a:xfrm>
            <a:off x="723802"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0" name="Google Shape;150;p23"/>
          <p:cNvSpPr txBox="1"/>
          <p:nvPr>
            <p:ph idx="3" type="subTitle"/>
          </p:nvPr>
        </p:nvSpPr>
        <p:spPr>
          <a:xfrm>
            <a:off x="2938139"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1" name="Google Shape;151;p23"/>
          <p:cNvSpPr txBox="1"/>
          <p:nvPr>
            <p:ph idx="4" type="subTitle"/>
          </p:nvPr>
        </p:nvSpPr>
        <p:spPr>
          <a:xfrm>
            <a:off x="2938139"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2" name="Google Shape;152;p23"/>
          <p:cNvSpPr txBox="1"/>
          <p:nvPr>
            <p:ph idx="5" type="subTitle"/>
          </p:nvPr>
        </p:nvSpPr>
        <p:spPr>
          <a:xfrm>
            <a:off x="722225"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3" name="Google Shape;153;p23"/>
          <p:cNvSpPr txBox="1"/>
          <p:nvPr>
            <p:ph idx="6" type="subTitle"/>
          </p:nvPr>
        </p:nvSpPr>
        <p:spPr>
          <a:xfrm>
            <a:off x="722225"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4" name="Google Shape;154;p23"/>
          <p:cNvSpPr txBox="1"/>
          <p:nvPr>
            <p:ph idx="7" type="subTitle"/>
          </p:nvPr>
        </p:nvSpPr>
        <p:spPr>
          <a:xfrm>
            <a:off x="2938139"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5" name="Google Shape;155;p23"/>
          <p:cNvSpPr txBox="1"/>
          <p:nvPr>
            <p:ph idx="8" type="subTitle"/>
          </p:nvPr>
        </p:nvSpPr>
        <p:spPr>
          <a:xfrm>
            <a:off x="2938139"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6" name="Google Shape;156;p23"/>
          <p:cNvSpPr/>
          <p:nvPr/>
        </p:nvSpPr>
        <p:spPr>
          <a:xfrm rot="-8371819">
            <a:off x="7449274"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160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20" name="Google Shape;20;p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1" name="Google Shape;21;p4"/>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14179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4" name="Google Shape;24;p5"/>
          <p:cNvSpPr txBox="1"/>
          <p:nvPr>
            <p:ph idx="2" type="subTitle"/>
          </p:nvPr>
        </p:nvSpPr>
        <p:spPr>
          <a:xfrm>
            <a:off x="14179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5" name="Google Shape;25;p5"/>
          <p:cNvSpPr txBox="1"/>
          <p:nvPr>
            <p:ph idx="3" type="subTitle"/>
          </p:nvPr>
        </p:nvSpPr>
        <p:spPr>
          <a:xfrm>
            <a:off x="53994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6" name="Google Shape;26;p5"/>
          <p:cNvSpPr txBox="1"/>
          <p:nvPr>
            <p:ph idx="4" type="subTitle"/>
          </p:nvPr>
        </p:nvSpPr>
        <p:spPr>
          <a:xfrm>
            <a:off x="53994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7" name="Google Shape;27;p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9" name="Google Shape;29;p5"/>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3" name="Google Shape;33;p6"/>
          <p:cNvSpPr/>
          <p:nvPr/>
        </p:nvSpPr>
        <p:spPr>
          <a:xfrm rot="-7770059">
            <a:off x="7428425" y="-1102421"/>
            <a:ext cx="4039685" cy="296749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idx="1" type="subTitle"/>
          </p:nvPr>
        </p:nvSpPr>
        <p:spPr>
          <a:xfrm>
            <a:off x="720000" y="2678421"/>
            <a:ext cx="3261300" cy="10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 name="Google Shape;36;p7"/>
          <p:cNvSpPr txBox="1"/>
          <p:nvPr>
            <p:ph type="title"/>
          </p:nvPr>
        </p:nvSpPr>
        <p:spPr>
          <a:xfrm>
            <a:off x="720000" y="149070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7" name="Google Shape;37;p7"/>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p:nvPr/>
        </p:nvSpPr>
        <p:spPr>
          <a:xfrm>
            <a:off x="355183" y="-402025"/>
            <a:ext cx="7001967" cy="514355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p:txBody>
      </p:sp>
      <p:sp>
        <p:nvSpPr>
          <p:cNvPr id="42" name="Google Shape;42;p8"/>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idx="1" type="subTitle"/>
          </p:nvPr>
        </p:nvSpPr>
        <p:spPr>
          <a:xfrm flipH="1">
            <a:off x="5169810" y="2548727"/>
            <a:ext cx="3261300" cy="122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45" name="Google Shape;45;p9"/>
          <p:cNvSpPr txBox="1"/>
          <p:nvPr>
            <p:ph type="title"/>
          </p:nvPr>
        </p:nvSpPr>
        <p:spPr>
          <a:xfrm flipH="1">
            <a:off x="5169810" y="1360990"/>
            <a:ext cx="3261300" cy="110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Font typeface="Palanquin Dark"/>
              <a:buNone/>
              <a:defRPr>
                <a:latin typeface="Palanquin Dark"/>
                <a:ea typeface="Palanquin Dark"/>
                <a:cs typeface="Palanquin Dark"/>
                <a:sym typeface="Palanquin Dark"/>
              </a:defRPr>
            </a:lvl2pPr>
            <a:lvl3pPr lvl="2" rtl="0" algn="r">
              <a:spcBef>
                <a:spcPts val="0"/>
              </a:spcBef>
              <a:spcAft>
                <a:spcPts val="0"/>
              </a:spcAft>
              <a:buSzPts val="3200"/>
              <a:buFont typeface="Palanquin Dark"/>
              <a:buNone/>
              <a:defRPr>
                <a:latin typeface="Palanquin Dark"/>
                <a:ea typeface="Palanquin Dark"/>
                <a:cs typeface="Palanquin Dark"/>
                <a:sym typeface="Palanquin Dark"/>
              </a:defRPr>
            </a:lvl3pPr>
            <a:lvl4pPr lvl="3" rtl="0" algn="r">
              <a:spcBef>
                <a:spcPts val="0"/>
              </a:spcBef>
              <a:spcAft>
                <a:spcPts val="0"/>
              </a:spcAft>
              <a:buSzPts val="3200"/>
              <a:buFont typeface="Palanquin Dark"/>
              <a:buNone/>
              <a:defRPr>
                <a:latin typeface="Palanquin Dark"/>
                <a:ea typeface="Palanquin Dark"/>
                <a:cs typeface="Palanquin Dark"/>
                <a:sym typeface="Palanquin Dark"/>
              </a:defRPr>
            </a:lvl4pPr>
            <a:lvl5pPr lvl="4" rtl="0" algn="r">
              <a:spcBef>
                <a:spcPts val="0"/>
              </a:spcBef>
              <a:spcAft>
                <a:spcPts val="0"/>
              </a:spcAft>
              <a:buSzPts val="3200"/>
              <a:buFont typeface="Palanquin Dark"/>
              <a:buNone/>
              <a:defRPr>
                <a:latin typeface="Palanquin Dark"/>
                <a:ea typeface="Palanquin Dark"/>
                <a:cs typeface="Palanquin Dark"/>
                <a:sym typeface="Palanquin Dark"/>
              </a:defRPr>
            </a:lvl5pPr>
            <a:lvl6pPr lvl="5" rtl="0" algn="r">
              <a:spcBef>
                <a:spcPts val="0"/>
              </a:spcBef>
              <a:spcAft>
                <a:spcPts val="0"/>
              </a:spcAft>
              <a:buSzPts val="3200"/>
              <a:buFont typeface="Palanquin Dark"/>
              <a:buNone/>
              <a:defRPr>
                <a:latin typeface="Palanquin Dark"/>
                <a:ea typeface="Palanquin Dark"/>
                <a:cs typeface="Palanquin Dark"/>
                <a:sym typeface="Palanquin Dark"/>
              </a:defRPr>
            </a:lvl6pPr>
            <a:lvl7pPr lvl="6" rtl="0" algn="r">
              <a:spcBef>
                <a:spcPts val="0"/>
              </a:spcBef>
              <a:spcAft>
                <a:spcPts val="0"/>
              </a:spcAft>
              <a:buSzPts val="3200"/>
              <a:buFont typeface="Palanquin Dark"/>
              <a:buNone/>
              <a:defRPr>
                <a:latin typeface="Palanquin Dark"/>
                <a:ea typeface="Palanquin Dark"/>
                <a:cs typeface="Palanquin Dark"/>
                <a:sym typeface="Palanquin Dark"/>
              </a:defRPr>
            </a:lvl7pPr>
            <a:lvl8pPr lvl="7" rtl="0" algn="r">
              <a:spcBef>
                <a:spcPts val="0"/>
              </a:spcBef>
              <a:spcAft>
                <a:spcPts val="0"/>
              </a:spcAft>
              <a:buSzPts val="3200"/>
              <a:buFont typeface="Palanquin Dark"/>
              <a:buNone/>
              <a:defRPr>
                <a:latin typeface="Palanquin Dark"/>
                <a:ea typeface="Palanquin Dark"/>
                <a:cs typeface="Palanquin Dark"/>
                <a:sym typeface="Palanquin Dark"/>
              </a:defRPr>
            </a:lvl8pPr>
            <a:lvl9pPr lvl="8" rtl="0" algn="r">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46" name="Google Shape;46;p9"/>
          <p:cNvSpPr/>
          <p:nvPr/>
        </p:nvSpPr>
        <p:spPr>
          <a:xfrm flipH="1" rot="1956016">
            <a:off x="-1420073"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flipH="1" rot="-8978585">
            <a:off x="6889116"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p:nvPr/>
        </p:nvSpPr>
        <p:spPr>
          <a:xfrm flipH="1">
            <a:off x="4037600" y="727800"/>
            <a:ext cx="4374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 name="Google Shape;50;p10"/>
          <p:cNvSpPr txBox="1"/>
          <p:nvPr>
            <p:ph type="title"/>
          </p:nvPr>
        </p:nvSpPr>
        <p:spPr>
          <a:xfrm flipH="1">
            <a:off x="3448700" y="387600"/>
            <a:ext cx="4962900" cy="183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1" name="Google Shape;51;p10"/>
          <p:cNvSpPr/>
          <p:nvPr/>
        </p:nvSpPr>
        <p:spPr>
          <a:xfrm flipH="1" rot="-2467215">
            <a:off x="6908727" y="3120633"/>
            <a:ext cx="4039721" cy="2967525"/>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4"/>
          <p:cNvGrpSpPr/>
          <p:nvPr/>
        </p:nvGrpSpPr>
        <p:grpSpPr>
          <a:xfrm>
            <a:off x="4184806" y="-129693"/>
            <a:ext cx="5011568" cy="4809645"/>
            <a:chOff x="3512637" y="-432878"/>
            <a:chExt cx="5312241" cy="5098203"/>
          </a:xfrm>
        </p:grpSpPr>
        <p:sp>
          <p:nvSpPr>
            <p:cNvPr id="165" name="Google Shape;165;p24"/>
            <p:cNvSpPr/>
            <p:nvPr/>
          </p:nvSpPr>
          <p:spPr>
            <a:xfrm rot="2240827">
              <a:off x="4027772" y="543484"/>
              <a:ext cx="4281972" cy="314547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a:off x="4157823" y="4337661"/>
              <a:ext cx="4571587" cy="266944"/>
            </a:xfrm>
            <a:custGeom>
              <a:rect b="b" l="l" r="r" t="t"/>
              <a:pathLst>
                <a:path extrusionOk="0" h="9441" w="161683">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5291538" y="3104107"/>
              <a:ext cx="343343" cy="559053"/>
            </a:xfrm>
            <a:custGeom>
              <a:rect b="b" l="l" r="r" t="t"/>
              <a:pathLst>
                <a:path extrusionOk="0" h="19772" w="12143">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4559639" y="2937992"/>
              <a:ext cx="1007325" cy="1317643"/>
            </a:xfrm>
            <a:custGeom>
              <a:rect b="b" l="l" r="r" t="t"/>
              <a:pathLst>
                <a:path extrusionOk="0" h="46601" w="35626">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4869929" y="2937992"/>
              <a:ext cx="436707" cy="65174"/>
            </a:xfrm>
            <a:custGeom>
              <a:rect b="b" l="l" r="r" t="t"/>
              <a:pathLst>
                <a:path extrusionOk="0" h="2305" w="15445">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4559639" y="3148329"/>
              <a:ext cx="208443" cy="510279"/>
            </a:xfrm>
            <a:custGeom>
              <a:rect b="b" l="l" r="r" t="t"/>
              <a:pathLst>
                <a:path extrusionOk="0" h="18047" w="7372">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4423806" y="3092458"/>
              <a:ext cx="424464" cy="523851"/>
            </a:xfrm>
            <a:custGeom>
              <a:rect b="b" l="l" r="r" t="t"/>
              <a:pathLst>
                <a:path extrusionOk="0" h="18527" w="15012">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4756744" y="3097406"/>
              <a:ext cx="766846" cy="998843"/>
            </a:xfrm>
            <a:custGeom>
              <a:rect b="b" l="l" r="r" t="t"/>
              <a:pathLst>
                <a:path extrusionOk="0" h="35326" w="27121">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5133084" y="3099272"/>
              <a:ext cx="100942" cy="991321"/>
            </a:xfrm>
            <a:custGeom>
              <a:rect b="b" l="l" r="r" t="t"/>
              <a:pathLst>
                <a:path extrusionOk="0" h="35060" w="3570">
                  <a:moveTo>
                    <a:pt x="434" y="1"/>
                  </a:moveTo>
                  <a:lnTo>
                    <a:pt x="67" y="368"/>
                  </a:lnTo>
                  <a:cubicBezTo>
                    <a:pt x="2369" y="2636"/>
                    <a:pt x="3202" y="21316"/>
                    <a:pt x="0" y="34959"/>
                  </a:cubicBezTo>
                  <a:lnTo>
                    <a:pt x="501" y="35059"/>
                  </a:lnTo>
                  <a:cubicBezTo>
                    <a:pt x="3569" y="21917"/>
                    <a:pt x="3069" y="2669"/>
                    <a:pt x="4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4926507" y="3866090"/>
              <a:ext cx="27398" cy="29745"/>
            </a:xfrm>
            <a:custGeom>
              <a:rect b="b" l="l" r="r" t="t"/>
              <a:pathLst>
                <a:path extrusionOk="0" h="1052" w="969">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4953877" y="3906665"/>
              <a:ext cx="26437" cy="30085"/>
            </a:xfrm>
            <a:custGeom>
              <a:rect b="b" l="l" r="r" t="t"/>
              <a:pathLst>
                <a:path extrusionOk="0" h="1064" w="935">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4968976" y="3867985"/>
              <a:ext cx="26437" cy="29236"/>
            </a:xfrm>
            <a:custGeom>
              <a:rect b="b" l="l" r="r" t="t"/>
              <a:pathLst>
                <a:path extrusionOk="0" h="1034" w="935">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4996318" y="3908531"/>
              <a:ext cx="26437" cy="30085"/>
            </a:xfrm>
            <a:custGeom>
              <a:rect b="b" l="l" r="r" t="t"/>
              <a:pathLst>
                <a:path extrusionOk="0" h="1064" w="935">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4980286" y="3947296"/>
              <a:ext cx="27370" cy="30085"/>
            </a:xfrm>
            <a:custGeom>
              <a:rect b="b" l="l" r="r" t="t"/>
              <a:pathLst>
                <a:path extrusionOk="0" h="1064" w="968">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5248135" y="1603412"/>
              <a:ext cx="479176" cy="607432"/>
            </a:xfrm>
            <a:custGeom>
              <a:rect b="b" l="l" r="r" t="t"/>
              <a:pathLst>
                <a:path extrusionOk="0" h="21483" w="16947">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5261340" y="1706219"/>
              <a:ext cx="599882" cy="793227"/>
            </a:xfrm>
            <a:custGeom>
              <a:rect b="b" l="l" r="r" t="t"/>
              <a:pathLst>
                <a:path extrusionOk="0" h="28054" w="21216">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4508688" y="2138827"/>
              <a:ext cx="1196909" cy="701757"/>
            </a:xfrm>
            <a:custGeom>
              <a:rect b="b" l="l" r="r" t="t"/>
              <a:pathLst>
                <a:path extrusionOk="0" h="24819" w="42331">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4604907" y="2195207"/>
              <a:ext cx="1003565" cy="589223"/>
            </a:xfrm>
            <a:custGeom>
              <a:rect b="b" l="l" r="r" t="t"/>
              <a:pathLst>
                <a:path extrusionOk="0" h="20839" w="35493">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4717131" y="2261371"/>
              <a:ext cx="295248" cy="336529"/>
            </a:xfrm>
            <a:custGeom>
              <a:rect b="b" l="l" r="r" t="t"/>
              <a:pathLst>
                <a:path extrusionOk="0" h="11902" w="10442">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4572844" y="2230551"/>
              <a:ext cx="127351" cy="228349"/>
            </a:xfrm>
            <a:custGeom>
              <a:rect b="b" l="l" r="r" t="t"/>
              <a:pathLst>
                <a:path extrusionOk="0" h="8076" w="4504">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5482988" y="2491020"/>
              <a:ext cx="175475" cy="199904"/>
            </a:xfrm>
            <a:custGeom>
              <a:rect b="b" l="l" r="r" t="t"/>
              <a:pathLst>
                <a:path extrusionOk="0" h="7070" w="6206">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4797319" y="2331097"/>
              <a:ext cx="184890" cy="209998"/>
            </a:xfrm>
            <a:custGeom>
              <a:rect b="b" l="l" r="r" t="t"/>
              <a:pathLst>
                <a:path extrusionOk="0" h="7427" w="6539">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5188730" y="2385583"/>
              <a:ext cx="295248" cy="336812"/>
            </a:xfrm>
            <a:custGeom>
              <a:rect b="b" l="l" r="r" t="t"/>
              <a:pathLst>
                <a:path extrusionOk="0" h="11912" w="10442">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5219860" y="2442670"/>
              <a:ext cx="183929" cy="209687"/>
            </a:xfrm>
            <a:custGeom>
              <a:rect b="b" l="l" r="r" t="t"/>
              <a:pathLst>
                <a:path extrusionOk="0" h="7416" w="6505">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4965187" y="1552488"/>
              <a:ext cx="630080" cy="720588"/>
            </a:xfrm>
            <a:custGeom>
              <a:rect b="b" l="l" r="r" t="t"/>
              <a:pathLst>
                <a:path extrusionOk="0" h="25485" w="22284">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5507502" y="1379728"/>
              <a:ext cx="501796" cy="457263"/>
            </a:xfrm>
            <a:custGeom>
              <a:rect b="b" l="l" r="r" t="t"/>
              <a:pathLst>
                <a:path extrusionOk="0" h="16172" w="17747">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5711252" y="1316562"/>
              <a:ext cx="369752" cy="343372"/>
            </a:xfrm>
            <a:custGeom>
              <a:rect b="b" l="l" r="r" t="t"/>
              <a:pathLst>
                <a:path extrusionOk="0" h="12144" w="13077">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5726322" y="982182"/>
              <a:ext cx="903584" cy="688864"/>
            </a:xfrm>
            <a:custGeom>
              <a:rect b="b" l="l" r="r" t="t"/>
              <a:pathLst>
                <a:path extrusionOk="0" h="24363" w="31957">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6154519" y="760308"/>
              <a:ext cx="801738" cy="728251"/>
            </a:xfrm>
            <a:custGeom>
              <a:rect b="b" l="l" r="r" t="t"/>
              <a:pathLst>
                <a:path extrusionOk="0" h="25756" w="28355">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6444083" y="847677"/>
              <a:ext cx="465972" cy="583398"/>
            </a:xfrm>
            <a:custGeom>
              <a:rect b="b" l="l" r="r" t="t"/>
              <a:pathLst>
                <a:path extrusionOk="0" h="20633" w="1648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6191305" y="1010909"/>
              <a:ext cx="409365" cy="420873"/>
            </a:xfrm>
            <a:custGeom>
              <a:rect b="b" l="l" r="r" t="t"/>
              <a:pathLst>
                <a:path extrusionOk="0" h="14885" w="14478">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6291285" y="1052190"/>
              <a:ext cx="8511" cy="7974"/>
            </a:xfrm>
            <a:custGeom>
              <a:rect b="b" l="l" r="r" t="t"/>
              <a:pathLst>
                <a:path extrusionOk="0" h="282" w="301">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6313933" y="1038449"/>
              <a:ext cx="182996" cy="98114"/>
            </a:xfrm>
            <a:custGeom>
              <a:rect b="b" l="l" r="r" t="t"/>
              <a:pathLst>
                <a:path extrusionOk="0" h="3470" w="6472">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6502556" y="1150305"/>
              <a:ext cx="7578" cy="7945"/>
            </a:xfrm>
            <a:custGeom>
              <a:rect b="b" l="l" r="r" t="t"/>
              <a:pathLst>
                <a:path extrusionOk="0" h="281" w="268">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6619529" y="889496"/>
              <a:ext cx="1295928" cy="925215"/>
            </a:xfrm>
            <a:custGeom>
              <a:rect b="b" l="l" r="r" t="t"/>
              <a:pathLst>
                <a:path extrusionOk="0" h="32722" w="45833">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7376875" y="4046230"/>
              <a:ext cx="964913" cy="425397"/>
            </a:xfrm>
            <a:custGeom>
              <a:rect b="b" l="l" r="r" t="t"/>
              <a:pathLst>
                <a:path extrusionOk="0" h="15045" w="34126">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7365565" y="4127351"/>
              <a:ext cx="434841" cy="299008"/>
            </a:xfrm>
            <a:custGeom>
              <a:rect b="b" l="l" r="r" t="t"/>
              <a:pathLst>
                <a:path extrusionOk="0" h="10575" w="15379">
                  <a:moveTo>
                    <a:pt x="15378" y="0"/>
                  </a:moveTo>
                  <a:lnTo>
                    <a:pt x="468" y="601"/>
                  </a:lnTo>
                  <a:lnTo>
                    <a:pt x="1" y="10574"/>
                  </a:lnTo>
                  <a:cubicBezTo>
                    <a:pt x="13043" y="8440"/>
                    <a:pt x="15378" y="0"/>
                    <a:pt x="1537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6802497" y="2904995"/>
              <a:ext cx="1337436" cy="1338397"/>
            </a:xfrm>
            <a:custGeom>
              <a:rect b="b" l="l" r="r" t="t"/>
              <a:pathLst>
                <a:path extrusionOk="0" h="47335" w="47301">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7092033" y="3233296"/>
              <a:ext cx="1033762" cy="967542"/>
            </a:xfrm>
            <a:custGeom>
              <a:rect b="b" l="l" r="r" t="t"/>
              <a:pathLst>
                <a:path extrusionOk="0" h="34219" w="36561">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6828906" y="3162467"/>
              <a:ext cx="453701" cy="825319"/>
            </a:xfrm>
            <a:custGeom>
              <a:rect b="b" l="l" r="r" t="t"/>
              <a:pathLst>
                <a:path extrusionOk="0" h="29189" w="16046">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7048659" y="3212711"/>
              <a:ext cx="13233" cy="12978"/>
            </a:xfrm>
            <a:custGeom>
              <a:rect b="b" l="l" r="r" t="t"/>
              <a:pathLst>
                <a:path extrusionOk="0" h="459" w="468">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7086378" y="3220600"/>
              <a:ext cx="153788" cy="321063"/>
            </a:xfrm>
            <a:custGeom>
              <a:rect b="b" l="l" r="r" t="t"/>
              <a:pathLst>
                <a:path extrusionOk="0" h="11355" w="5439">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7227866" y="3568270"/>
              <a:ext cx="13233" cy="13007"/>
            </a:xfrm>
            <a:custGeom>
              <a:rect b="b" l="l" r="r" t="t"/>
              <a:pathLst>
                <a:path extrusionOk="0" h="460" w="468">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6601603" y="4046230"/>
              <a:ext cx="963951" cy="425397"/>
            </a:xfrm>
            <a:custGeom>
              <a:rect b="b" l="l" r="r" t="t"/>
              <a:pathLst>
                <a:path extrusionOk="0" h="15045" w="34092">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7234454" y="1161077"/>
              <a:ext cx="1130915" cy="996524"/>
            </a:xfrm>
            <a:custGeom>
              <a:rect b="b" l="l" r="r" t="t"/>
              <a:pathLst>
                <a:path extrusionOk="0" h="35244" w="39997">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477817" y="1449822"/>
              <a:ext cx="834735" cy="693671"/>
            </a:xfrm>
            <a:custGeom>
              <a:rect b="b" l="l" r="r" t="t"/>
              <a:pathLst>
                <a:path extrusionOk="0" h="24533" w="29522">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7317470" y="1283141"/>
              <a:ext cx="502729" cy="604180"/>
            </a:xfrm>
            <a:custGeom>
              <a:rect b="b" l="l" r="r" t="t"/>
              <a:pathLst>
                <a:path extrusionOk="0" h="21368" w="1778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7627759" y="1326656"/>
              <a:ext cx="10405" cy="10801"/>
            </a:xfrm>
            <a:custGeom>
              <a:rect b="b" l="l" r="r" t="t"/>
              <a:pathLst>
                <a:path extrusionOk="0" h="382" w="368">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7657957" y="1341104"/>
              <a:ext cx="90565" cy="267057"/>
            </a:xfrm>
            <a:custGeom>
              <a:rect b="b" l="l" r="r" t="t"/>
              <a:pathLst>
                <a:path extrusionOk="0" h="9445" w="3203">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7720190" y="1631319"/>
              <a:ext cx="11367" cy="10773"/>
            </a:xfrm>
            <a:custGeom>
              <a:rect b="b" l="l" r="r" t="t"/>
              <a:pathLst>
                <a:path extrusionOk="0" h="381" w="402">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7190147" y="1752901"/>
              <a:ext cx="959569" cy="1688781"/>
            </a:xfrm>
            <a:custGeom>
              <a:rect b="b" l="l" r="r" t="t"/>
              <a:pathLst>
                <a:path extrusionOk="0" h="59727" w="33937">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7434415" y="3018971"/>
              <a:ext cx="376029" cy="88840"/>
            </a:xfrm>
            <a:custGeom>
              <a:rect b="b" l="l" r="r" t="t"/>
              <a:pathLst>
                <a:path extrusionOk="0" h="3142" w="13299">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5532978" y="1636776"/>
              <a:ext cx="173580" cy="179829"/>
            </a:xfrm>
            <a:custGeom>
              <a:rect b="b" l="l" r="r" t="t"/>
              <a:pathLst>
                <a:path extrusionOk="0" h="6360" w="6139">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4"/>
          <p:cNvSpPr/>
          <p:nvPr/>
        </p:nvSpPr>
        <p:spPr>
          <a:xfrm>
            <a:off x="720000" y="1897395"/>
            <a:ext cx="28311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txBox="1"/>
          <p:nvPr>
            <p:ph type="ctrTitle"/>
          </p:nvPr>
        </p:nvSpPr>
        <p:spPr>
          <a:xfrm>
            <a:off x="656050" y="1660850"/>
            <a:ext cx="51891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4400">
                <a:latin typeface="Poppins Black"/>
                <a:ea typeface="Poppins Black"/>
                <a:cs typeface="Poppins Black"/>
                <a:sym typeface="Poppins Black"/>
              </a:rPr>
              <a:t>Robot </a:t>
            </a:r>
            <a:r>
              <a:rPr lang="en" sz="4400"/>
              <a:t>Programming</a:t>
            </a:r>
            <a:endParaRPr sz="4400"/>
          </a:p>
          <a:p>
            <a:pPr indent="0" lvl="0" marL="0" rtl="0" algn="l">
              <a:spcBef>
                <a:spcPts val="0"/>
              </a:spcBef>
              <a:spcAft>
                <a:spcPts val="0"/>
              </a:spcAft>
              <a:buNone/>
            </a:pPr>
            <a:r>
              <a:rPr lang="en" sz="4400"/>
              <a:t>maze_project</a:t>
            </a:r>
            <a:endParaRPr sz="4400"/>
          </a:p>
        </p:txBody>
      </p:sp>
      <p:sp>
        <p:nvSpPr>
          <p:cNvPr id="220" name="Google Shape;220;p24"/>
          <p:cNvSpPr txBox="1"/>
          <p:nvPr>
            <p:ph idx="1" type="subTitle"/>
          </p:nvPr>
        </p:nvSpPr>
        <p:spPr>
          <a:xfrm>
            <a:off x="720000" y="4184050"/>
            <a:ext cx="39495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 Esposito 0522501734</a:t>
            </a:r>
            <a:endParaRPr/>
          </a:p>
          <a:p>
            <a:pPr indent="0" lvl="0" marL="0" rtl="0" algn="l">
              <a:spcBef>
                <a:spcPts val="0"/>
              </a:spcBef>
              <a:spcAft>
                <a:spcPts val="0"/>
              </a:spcAft>
              <a:buNone/>
            </a:pPr>
            <a:r>
              <a:rPr lang="en"/>
              <a:t>Onelia Sara Cataldo 0522501728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the world</a:t>
            </a:r>
            <a:endParaRPr/>
          </a:p>
        </p:txBody>
      </p:sp>
      <p:sp>
        <p:nvSpPr>
          <p:cNvPr id="303" name="Google Shape;303;p33"/>
          <p:cNvSpPr txBox="1"/>
          <p:nvPr/>
        </p:nvSpPr>
        <p:spPr>
          <a:xfrm>
            <a:off x="720000" y="1153950"/>
            <a:ext cx="5913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maze_project:</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├───include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├───launch</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├───models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├───scripts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├───src</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├───srv</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├───worlds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└───maze.world</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├───CMakeLists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├───package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├───README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└───setup</a:t>
            </a:r>
            <a:endParaRPr sz="1800">
              <a:solidFill>
                <a:schemeClr val="dk1"/>
              </a:solidFill>
              <a:latin typeface="Poppins"/>
              <a:ea typeface="Poppins"/>
              <a:cs typeface="Poppins"/>
              <a:sym typeface="Poppins"/>
            </a:endParaRPr>
          </a:p>
        </p:txBody>
      </p:sp>
      <p:pic>
        <p:nvPicPr>
          <p:cNvPr id="304" name="Google Shape;304;p33"/>
          <p:cNvPicPr preferRelativeResize="0"/>
          <p:nvPr/>
        </p:nvPicPr>
        <p:blipFill>
          <a:blip r:embed="rId3">
            <a:alphaModFix/>
          </a:blip>
          <a:stretch>
            <a:fillRect/>
          </a:stretch>
        </p:blipFill>
        <p:spPr>
          <a:xfrm>
            <a:off x="3766288" y="1077388"/>
            <a:ext cx="5057775" cy="3190875"/>
          </a:xfrm>
          <a:prstGeom prst="rect">
            <a:avLst/>
          </a:prstGeom>
          <a:noFill/>
          <a:ln>
            <a:noFill/>
          </a:ln>
        </p:spPr>
      </p:pic>
      <p:sp>
        <p:nvSpPr>
          <p:cNvPr id="305" name="Google Shape;305;p33"/>
          <p:cNvSpPr/>
          <p:nvPr/>
        </p:nvSpPr>
        <p:spPr>
          <a:xfrm>
            <a:off x="1706275" y="2924425"/>
            <a:ext cx="1191000" cy="318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306" name="Google Shape;306;p33"/>
          <p:cNvCxnSpPr>
            <a:stCxn id="305" idx="6"/>
          </p:cNvCxnSpPr>
          <p:nvPr/>
        </p:nvCxnSpPr>
        <p:spPr>
          <a:xfrm>
            <a:off x="2897275" y="3083575"/>
            <a:ext cx="729000" cy="5100"/>
          </a:xfrm>
          <a:prstGeom prst="straightConnector1">
            <a:avLst/>
          </a:prstGeom>
          <a:noFill/>
          <a:ln cap="flat" cmpd="sng" w="38100">
            <a:solidFill>
              <a:schemeClr val="accent2"/>
            </a:solidFill>
            <a:prstDash val="solid"/>
            <a:round/>
            <a:headEnd len="med" w="med" type="none"/>
            <a:tailEnd len="med" w="med" type="stealth"/>
          </a:ln>
        </p:spPr>
      </p:cxnSp>
      <p:cxnSp>
        <p:nvCxnSpPr>
          <p:cNvPr id="307" name="Google Shape;307;p33"/>
          <p:cNvCxnSpPr/>
          <p:nvPr/>
        </p:nvCxnSpPr>
        <p:spPr>
          <a:xfrm>
            <a:off x="5443275" y="2006075"/>
            <a:ext cx="1971300" cy="10200"/>
          </a:xfrm>
          <a:prstGeom prst="straightConnector1">
            <a:avLst/>
          </a:prstGeom>
          <a:noFill/>
          <a:ln cap="flat" cmpd="sng" w="9525">
            <a:solidFill>
              <a:srgbClr val="FF0000"/>
            </a:solidFill>
            <a:prstDash val="solid"/>
            <a:round/>
            <a:headEnd len="med" w="med" type="none"/>
            <a:tailEnd len="med" w="med" type="none"/>
          </a:ln>
        </p:spPr>
      </p:cxnSp>
      <p:cxnSp>
        <p:nvCxnSpPr>
          <p:cNvPr id="308" name="Google Shape;308;p33"/>
          <p:cNvCxnSpPr/>
          <p:nvPr/>
        </p:nvCxnSpPr>
        <p:spPr>
          <a:xfrm>
            <a:off x="5309538" y="3339125"/>
            <a:ext cx="1971300" cy="10200"/>
          </a:xfrm>
          <a:prstGeom prst="straightConnector1">
            <a:avLst/>
          </a:prstGeom>
          <a:noFill/>
          <a:ln cap="flat" cmpd="sng" w="9525">
            <a:solidFill>
              <a:srgbClr val="FF0000"/>
            </a:solidFill>
            <a:prstDash val="solid"/>
            <a:round/>
            <a:headEnd len="med" w="med" type="none"/>
            <a:tailEnd len="med" w="med" type="none"/>
          </a:ln>
        </p:spPr>
      </p:cxnSp>
      <p:sp>
        <p:nvSpPr>
          <p:cNvPr id="309" name="Google Shape;309;p33"/>
          <p:cNvSpPr txBox="1"/>
          <p:nvPr/>
        </p:nvSpPr>
        <p:spPr>
          <a:xfrm>
            <a:off x="3766338" y="4342150"/>
            <a:ext cx="5057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You can find all the models used to build this world in the </a:t>
            </a:r>
            <a:r>
              <a:rPr i="1" lang="en" sz="1800">
                <a:solidFill>
                  <a:schemeClr val="dk1"/>
                </a:solidFill>
                <a:latin typeface="Poppins"/>
                <a:ea typeface="Poppins"/>
                <a:cs typeface="Poppins"/>
                <a:sym typeface="Poppins"/>
              </a:rPr>
              <a:t>models</a:t>
            </a:r>
            <a:r>
              <a:rPr lang="en" sz="1800">
                <a:solidFill>
                  <a:schemeClr val="dk1"/>
                </a:solidFill>
                <a:latin typeface="Poppins"/>
                <a:ea typeface="Poppins"/>
                <a:cs typeface="Poppins"/>
                <a:sym typeface="Poppins"/>
              </a:rPr>
              <a:t> directory.</a:t>
            </a:r>
            <a:endParaRPr sz="1800">
              <a:solidFill>
                <a:schemeClr val="dk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the world</a:t>
            </a:r>
            <a:endParaRPr/>
          </a:p>
        </p:txBody>
      </p:sp>
      <p:pic>
        <p:nvPicPr>
          <p:cNvPr id="315" name="Google Shape;315;p34"/>
          <p:cNvPicPr preferRelativeResize="0"/>
          <p:nvPr/>
        </p:nvPicPr>
        <p:blipFill>
          <a:blip r:embed="rId3">
            <a:alphaModFix/>
          </a:blip>
          <a:stretch>
            <a:fillRect/>
          </a:stretch>
        </p:blipFill>
        <p:spPr>
          <a:xfrm>
            <a:off x="439850" y="1207255"/>
            <a:ext cx="3840564" cy="3835170"/>
          </a:xfrm>
          <a:prstGeom prst="rect">
            <a:avLst/>
          </a:prstGeom>
          <a:noFill/>
          <a:ln>
            <a:noFill/>
          </a:ln>
        </p:spPr>
      </p:pic>
      <p:sp>
        <p:nvSpPr>
          <p:cNvPr id="316" name="Google Shape;316;p34"/>
          <p:cNvSpPr txBox="1"/>
          <p:nvPr/>
        </p:nvSpPr>
        <p:spPr>
          <a:xfrm>
            <a:off x="4998300" y="1946550"/>
            <a:ext cx="4145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This is how our world appear after we started it with </a:t>
            </a:r>
            <a:r>
              <a:rPr i="1" lang="en" sz="1800">
                <a:solidFill>
                  <a:schemeClr val="dk1"/>
                </a:solidFill>
                <a:latin typeface="Poppins"/>
                <a:ea typeface="Poppins"/>
                <a:cs typeface="Poppins"/>
                <a:sym typeface="Poppins"/>
              </a:rPr>
              <a:t>roslaunch</a:t>
            </a:r>
            <a:r>
              <a:rPr lang="en" sz="1800">
                <a:solidFill>
                  <a:schemeClr val="dk1"/>
                </a:solidFill>
                <a:latin typeface="Poppins"/>
                <a:ea typeface="Poppins"/>
                <a:cs typeface="Poppins"/>
                <a:sym typeface="Poppins"/>
              </a:rPr>
              <a:t> command. There is still no robot.</a:t>
            </a:r>
            <a:endParaRPr sz="1800">
              <a:solidFill>
                <a:schemeClr val="dk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Spawn the robot</a:t>
            </a:r>
            <a:endParaRPr/>
          </a:p>
        </p:txBody>
      </p:sp>
      <p:pic>
        <p:nvPicPr>
          <p:cNvPr id="322" name="Google Shape;322;p35"/>
          <p:cNvPicPr preferRelativeResize="0"/>
          <p:nvPr/>
        </p:nvPicPr>
        <p:blipFill>
          <a:blip r:embed="rId3">
            <a:alphaModFix/>
          </a:blip>
          <a:stretch>
            <a:fillRect/>
          </a:stretch>
        </p:blipFill>
        <p:spPr>
          <a:xfrm>
            <a:off x="981113" y="1145655"/>
            <a:ext cx="7181784" cy="3835170"/>
          </a:xfrm>
          <a:prstGeom prst="rect">
            <a:avLst/>
          </a:prstGeom>
          <a:noFill/>
          <a:ln>
            <a:noFill/>
          </a:ln>
        </p:spPr>
      </p:pic>
      <p:sp>
        <p:nvSpPr>
          <p:cNvPr id="323" name="Google Shape;323;p35"/>
          <p:cNvSpPr txBox="1"/>
          <p:nvPr/>
        </p:nvSpPr>
        <p:spPr>
          <a:xfrm>
            <a:off x="4089200" y="2328850"/>
            <a:ext cx="407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2"/>
                </a:solidFill>
                <a:latin typeface="Poppins"/>
                <a:ea typeface="Poppins"/>
                <a:cs typeface="Poppins"/>
                <a:sym typeface="Poppins"/>
              </a:rPr>
              <a:t>Spawn the robot </a:t>
            </a:r>
            <a:r>
              <a:rPr lang="en" sz="1800">
                <a:solidFill>
                  <a:schemeClr val="accent2"/>
                </a:solidFill>
                <a:latin typeface="Poppins"/>
                <a:ea typeface="Poppins"/>
                <a:cs typeface="Poppins"/>
                <a:sym typeface="Poppins"/>
              </a:rPr>
              <a:t>defined in robot.launch</a:t>
            </a:r>
            <a:endParaRPr sz="1800">
              <a:solidFill>
                <a:schemeClr val="accent2"/>
              </a:solidFill>
              <a:latin typeface="Poppins"/>
              <a:ea typeface="Poppins"/>
              <a:cs typeface="Poppins"/>
              <a:sym typeface="Poppins"/>
            </a:endParaRPr>
          </a:p>
        </p:txBody>
      </p:sp>
      <p:sp>
        <p:nvSpPr>
          <p:cNvPr id="324" name="Google Shape;324;p35"/>
          <p:cNvSpPr/>
          <p:nvPr/>
        </p:nvSpPr>
        <p:spPr>
          <a:xfrm>
            <a:off x="3123075" y="1472200"/>
            <a:ext cx="2125200" cy="224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325" name="Google Shape;325;p35"/>
          <p:cNvCxnSpPr>
            <a:stCxn id="324" idx="5"/>
          </p:cNvCxnSpPr>
          <p:nvPr/>
        </p:nvCxnSpPr>
        <p:spPr>
          <a:xfrm>
            <a:off x="4937047" y="1663993"/>
            <a:ext cx="434400" cy="783600"/>
          </a:xfrm>
          <a:prstGeom prst="straightConnector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6"/>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robot.launch</a:t>
            </a:r>
            <a:endParaRPr/>
          </a:p>
        </p:txBody>
      </p:sp>
      <p:sp>
        <p:nvSpPr>
          <p:cNvPr id="331" name="Google Shape;331;p36"/>
          <p:cNvSpPr txBox="1"/>
          <p:nvPr/>
        </p:nvSpPr>
        <p:spPr>
          <a:xfrm>
            <a:off x="484575" y="1164200"/>
            <a:ext cx="59136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maze_project:</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├───include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├───launch</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├───maze.launch</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└───robot.launch</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├───models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├───scripts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├───src</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├───srv</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├───worlds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├───CMakeLists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├───package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├───README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└───setup</a:t>
            </a:r>
            <a:endParaRPr sz="1800">
              <a:solidFill>
                <a:schemeClr val="dk1"/>
              </a:solidFill>
              <a:latin typeface="Poppins"/>
              <a:ea typeface="Poppins"/>
              <a:cs typeface="Poppins"/>
              <a:sym typeface="Poppins"/>
            </a:endParaRPr>
          </a:p>
        </p:txBody>
      </p:sp>
      <p:pic>
        <p:nvPicPr>
          <p:cNvPr id="332" name="Google Shape;332;p36"/>
          <p:cNvPicPr preferRelativeResize="0"/>
          <p:nvPr/>
        </p:nvPicPr>
        <p:blipFill>
          <a:blip r:embed="rId3">
            <a:alphaModFix/>
          </a:blip>
          <a:stretch>
            <a:fillRect/>
          </a:stretch>
        </p:blipFill>
        <p:spPr>
          <a:xfrm>
            <a:off x="3431050" y="1164200"/>
            <a:ext cx="5557074" cy="3236201"/>
          </a:xfrm>
          <a:prstGeom prst="rect">
            <a:avLst/>
          </a:prstGeom>
          <a:noFill/>
          <a:ln>
            <a:noFill/>
          </a:ln>
        </p:spPr>
      </p:pic>
      <p:sp>
        <p:nvSpPr>
          <p:cNvPr id="333" name="Google Shape;333;p36"/>
          <p:cNvSpPr/>
          <p:nvPr/>
        </p:nvSpPr>
        <p:spPr>
          <a:xfrm>
            <a:off x="1459900" y="2088200"/>
            <a:ext cx="1293600" cy="2976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334" name="Google Shape;334;p36"/>
          <p:cNvCxnSpPr>
            <a:stCxn id="333" idx="6"/>
          </p:cNvCxnSpPr>
          <p:nvPr/>
        </p:nvCxnSpPr>
        <p:spPr>
          <a:xfrm>
            <a:off x="2753500" y="2237000"/>
            <a:ext cx="554400" cy="5100"/>
          </a:xfrm>
          <a:prstGeom prst="straightConnector1">
            <a:avLst/>
          </a:prstGeom>
          <a:noFill/>
          <a:ln cap="flat" cmpd="sng" w="38100">
            <a:solidFill>
              <a:schemeClr val="accent2"/>
            </a:solidFill>
            <a:prstDash val="solid"/>
            <a:round/>
            <a:headEnd len="med" w="med" type="none"/>
            <a:tailEnd len="med" w="med" type="stealth"/>
          </a:ln>
        </p:spPr>
      </p:cxnSp>
      <p:sp>
        <p:nvSpPr>
          <p:cNvPr id="335" name="Google Shape;335;p36"/>
          <p:cNvSpPr txBox="1"/>
          <p:nvPr/>
        </p:nvSpPr>
        <p:spPr>
          <a:xfrm>
            <a:off x="3074525" y="4499400"/>
            <a:ext cx="5913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oppins"/>
                <a:ea typeface="Poppins"/>
                <a:cs typeface="Poppins"/>
                <a:sym typeface="Poppins"/>
              </a:rPr>
              <a:t>We choose to use the waffle model type.</a:t>
            </a:r>
            <a:endParaRPr sz="1800">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37"/>
          <p:cNvPicPr preferRelativeResize="0"/>
          <p:nvPr/>
        </p:nvPicPr>
        <p:blipFill>
          <a:blip r:embed="rId3">
            <a:alphaModFix/>
          </a:blip>
          <a:stretch>
            <a:fillRect/>
          </a:stretch>
        </p:blipFill>
        <p:spPr>
          <a:xfrm>
            <a:off x="409050" y="1155930"/>
            <a:ext cx="3786555" cy="3835170"/>
          </a:xfrm>
          <a:prstGeom prst="rect">
            <a:avLst/>
          </a:prstGeom>
          <a:noFill/>
          <a:ln>
            <a:noFill/>
          </a:ln>
        </p:spPr>
      </p:pic>
      <p:sp>
        <p:nvSpPr>
          <p:cNvPr id="341" name="Google Shape;341;p37"/>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world</a:t>
            </a:r>
            <a:endParaRPr/>
          </a:p>
        </p:txBody>
      </p:sp>
      <p:sp>
        <p:nvSpPr>
          <p:cNvPr id="342" name="Google Shape;342;p37"/>
          <p:cNvSpPr txBox="1"/>
          <p:nvPr/>
        </p:nvSpPr>
        <p:spPr>
          <a:xfrm>
            <a:off x="4601800" y="1786788"/>
            <a:ext cx="4258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This is the world after the robot spawning.</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 sz="1800">
                <a:solidFill>
                  <a:schemeClr val="dk1"/>
                </a:solidFill>
                <a:latin typeface="Poppins"/>
                <a:ea typeface="Poppins"/>
                <a:cs typeface="Poppins"/>
                <a:sym typeface="Poppins"/>
              </a:rPr>
              <a:t>We have set the environment and the world. Now we can run our script to explore the maze.</a:t>
            </a:r>
            <a:endParaRPr sz="1800">
              <a:solidFill>
                <a:schemeClr val="dk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exploring</a:t>
            </a:r>
            <a:endParaRPr/>
          </a:p>
        </p:txBody>
      </p:sp>
      <p:sp>
        <p:nvSpPr>
          <p:cNvPr id="348" name="Google Shape;348;p38"/>
          <p:cNvSpPr txBox="1"/>
          <p:nvPr/>
        </p:nvSpPr>
        <p:spPr>
          <a:xfrm>
            <a:off x="402450" y="1186500"/>
            <a:ext cx="59136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maze_project:</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├───include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├───launch</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├───models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├───scripts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├───maze_explorer.py</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└───set_velocity_client.py</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├───src</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├───srv</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├───worlds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├───CMakeLists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├───package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├───README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└───setup</a:t>
            </a:r>
            <a:endParaRPr sz="1800">
              <a:solidFill>
                <a:schemeClr val="dk1"/>
              </a:solidFill>
              <a:latin typeface="Poppins"/>
              <a:ea typeface="Poppins"/>
              <a:cs typeface="Poppins"/>
              <a:sym typeface="Poppins"/>
            </a:endParaRPr>
          </a:p>
        </p:txBody>
      </p:sp>
      <p:pic>
        <p:nvPicPr>
          <p:cNvPr id="349" name="Google Shape;349;p38"/>
          <p:cNvPicPr preferRelativeResize="0"/>
          <p:nvPr/>
        </p:nvPicPr>
        <p:blipFill>
          <a:blip r:embed="rId3">
            <a:alphaModFix/>
          </a:blip>
          <a:stretch>
            <a:fillRect/>
          </a:stretch>
        </p:blipFill>
        <p:spPr>
          <a:xfrm>
            <a:off x="2023650" y="1496125"/>
            <a:ext cx="6622524" cy="612600"/>
          </a:xfrm>
          <a:prstGeom prst="rect">
            <a:avLst/>
          </a:prstGeom>
          <a:noFill/>
          <a:ln>
            <a:noFill/>
          </a:ln>
        </p:spPr>
      </p:pic>
      <p:pic>
        <p:nvPicPr>
          <p:cNvPr id="350" name="Google Shape;350;p38"/>
          <p:cNvPicPr preferRelativeResize="0"/>
          <p:nvPr/>
        </p:nvPicPr>
        <p:blipFill>
          <a:blip r:embed="rId4">
            <a:alphaModFix/>
          </a:blip>
          <a:stretch>
            <a:fillRect/>
          </a:stretch>
        </p:blipFill>
        <p:spPr>
          <a:xfrm>
            <a:off x="6316050" y="2875700"/>
            <a:ext cx="2662650" cy="2064575"/>
          </a:xfrm>
          <a:prstGeom prst="rect">
            <a:avLst/>
          </a:prstGeom>
          <a:noFill/>
          <a:ln>
            <a:noFill/>
          </a:ln>
        </p:spPr>
      </p:pic>
      <p:cxnSp>
        <p:nvCxnSpPr>
          <p:cNvPr id="351" name="Google Shape;351;p38"/>
          <p:cNvCxnSpPr/>
          <p:nvPr/>
        </p:nvCxnSpPr>
        <p:spPr>
          <a:xfrm flipH="1" rot="10800000">
            <a:off x="3129150" y="2124500"/>
            <a:ext cx="548100" cy="304500"/>
          </a:xfrm>
          <a:prstGeom prst="straightConnector1">
            <a:avLst/>
          </a:prstGeom>
          <a:noFill/>
          <a:ln cap="flat" cmpd="sng" w="38100">
            <a:solidFill>
              <a:schemeClr val="accent2"/>
            </a:solidFill>
            <a:prstDash val="solid"/>
            <a:round/>
            <a:headEnd len="med" w="med" type="none"/>
            <a:tailEnd len="med" w="med" type="stealth"/>
          </a:ln>
        </p:spPr>
      </p:cxnSp>
      <p:sp>
        <p:nvSpPr>
          <p:cNvPr id="352" name="Google Shape;352;p38"/>
          <p:cNvSpPr txBox="1"/>
          <p:nvPr/>
        </p:nvSpPr>
        <p:spPr>
          <a:xfrm>
            <a:off x="4630950" y="2096150"/>
            <a:ext cx="168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To run it.</a:t>
            </a:r>
            <a:endParaRPr sz="1800">
              <a:solidFill>
                <a:schemeClr val="dk1"/>
              </a:solidFill>
              <a:latin typeface="Poppins"/>
              <a:ea typeface="Poppins"/>
              <a:cs typeface="Poppins"/>
              <a:sym typeface="Poppins"/>
            </a:endParaRPr>
          </a:p>
        </p:txBody>
      </p:sp>
      <p:sp>
        <p:nvSpPr>
          <p:cNvPr id="353" name="Google Shape;353;p38"/>
          <p:cNvSpPr txBox="1"/>
          <p:nvPr/>
        </p:nvSpPr>
        <p:spPr>
          <a:xfrm>
            <a:off x="2416300" y="3314625"/>
            <a:ext cx="3431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The robot starts to explore </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 sz="1800">
                <a:solidFill>
                  <a:schemeClr val="dk1"/>
                </a:solidFill>
                <a:latin typeface="Poppins"/>
                <a:ea typeface="Poppins"/>
                <a:cs typeface="Poppins"/>
                <a:sym typeface="Poppins"/>
              </a:rPr>
              <a:t>the maze.</a:t>
            </a:r>
            <a:endParaRPr sz="1800">
              <a:solidFill>
                <a:schemeClr val="dk1"/>
              </a:solidFill>
              <a:latin typeface="Poppins"/>
              <a:ea typeface="Poppins"/>
              <a:cs typeface="Poppins"/>
              <a:sym typeface="Poppins"/>
            </a:endParaRPr>
          </a:p>
        </p:txBody>
      </p:sp>
      <p:cxnSp>
        <p:nvCxnSpPr>
          <p:cNvPr id="354" name="Google Shape;354;p38"/>
          <p:cNvCxnSpPr/>
          <p:nvPr/>
        </p:nvCxnSpPr>
        <p:spPr>
          <a:xfrm>
            <a:off x="5576550" y="3677925"/>
            <a:ext cx="739500" cy="12300"/>
          </a:xfrm>
          <a:prstGeom prst="straightConnector1">
            <a:avLst/>
          </a:prstGeom>
          <a:noFill/>
          <a:ln cap="flat" cmpd="sng" w="38100">
            <a:solidFill>
              <a:schemeClr val="accent2"/>
            </a:solidFill>
            <a:prstDash val="solid"/>
            <a:round/>
            <a:headEnd len="med" w="med" type="none"/>
            <a:tailEnd len="med" w="med" type="stealth"/>
          </a:ln>
        </p:spPr>
      </p:cxnSp>
      <p:sp>
        <p:nvSpPr>
          <p:cNvPr id="355" name="Google Shape;355;p38"/>
          <p:cNvSpPr/>
          <p:nvPr/>
        </p:nvSpPr>
        <p:spPr>
          <a:xfrm>
            <a:off x="2406600" y="3308400"/>
            <a:ext cx="3170100" cy="7401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service</a:t>
            </a:r>
            <a:endParaRPr/>
          </a:p>
        </p:txBody>
      </p:sp>
      <p:pic>
        <p:nvPicPr>
          <p:cNvPr id="361" name="Google Shape;361;p39"/>
          <p:cNvPicPr preferRelativeResize="0"/>
          <p:nvPr/>
        </p:nvPicPr>
        <p:blipFill>
          <a:blip r:embed="rId3">
            <a:alphaModFix/>
          </a:blip>
          <a:stretch>
            <a:fillRect/>
          </a:stretch>
        </p:blipFill>
        <p:spPr>
          <a:xfrm>
            <a:off x="4208300" y="1590680"/>
            <a:ext cx="3590925" cy="1962150"/>
          </a:xfrm>
          <a:prstGeom prst="rect">
            <a:avLst/>
          </a:prstGeom>
          <a:noFill/>
          <a:ln>
            <a:noFill/>
          </a:ln>
        </p:spPr>
      </p:pic>
      <p:sp>
        <p:nvSpPr>
          <p:cNvPr id="362" name="Google Shape;362;p39"/>
          <p:cNvSpPr txBox="1"/>
          <p:nvPr/>
        </p:nvSpPr>
        <p:spPr>
          <a:xfrm>
            <a:off x="1037175" y="1341350"/>
            <a:ext cx="6525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maze_project:</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├───include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├───launch</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├───models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├───scripts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├───src</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├───srv</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└───SetVelocity.srv</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├───worlds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├───CMakeLists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├───package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├───README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└───setup</a:t>
            </a:r>
            <a:endParaRPr sz="1800">
              <a:solidFill>
                <a:schemeClr val="dk1"/>
              </a:solidFill>
              <a:latin typeface="Poppins"/>
              <a:ea typeface="Poppins"/>
              <a:cs typeface="Poppins"/>
              <a:sym typeface="Poppins"/>
            </a:endParaRPr>
          </a:p>
        </p:txBody>
      </p:sp>
      <p:sp>
        <p:nvSpPr>
          <p:cNvPr id="363" name="Google Shape;363;p39"/>
          <p:cNvSpPr/>
          <p:nvPr/>
        </p:nvSpPr>
        <p:spPr>
          <a:xfrm>
            <a:off x="1969700" y="2889550"/>
            <a:ext cx="1567200" cy="2976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364" name="Google Shape;364;p39"/>
          <p:cNvCxnSpPr/>
          <p:nvPr/>
        </p:nvCxnSpPr>
        <p:spPr>
          <a:xfrm>
            <a:off x="3536900" y="3035800"/>
            <a:ext cx="554400" cy="5100"/>
          </a:xfrm>
          <a:prstGeom prst="straightConnector1">
            <a:avLst/>
          </a:prstGeom>
          <a:noFill/>
          <a:ln cap="flat" cmpd="sng" w="38100">
            <a:solidFill>
              <a:schemeClr val="accent2"/>
            </a:solidFill>
            <a:prstDash val="solid"/>
            <a:round/>
            <a:headEnd len="med" w="med" type="none"/>
            <a:tailEnd len="med" w="med" type="stealth"/>
          </a:ln>
        </p:spPr>
      </p:cxnSp>
      <p:sp>
        <p:nvSpPr>
          <p:cNvPr id="365" name="Google Shape;365;p39"/>
          <p:cNvSpPr txBox="1"/>
          <p:nvPr/>
        </p:nvSpPr>
        <p:spPr>
          <a:xfrm>
            <a:off x="3086700" y="3833850"/>
            <a:ext cx="6151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Input: linear_speed and the angular_speed</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 sz="1800">
                <a:solidFill>
                  <a:schemeClr val="dk1"/>
                </a:solidFill>
                <a:latin typeface="Poppins"/>
                <a:ea typeface="Poppins"/>
                <a:cs typeface="Poppins"/>
                <a:sym typeface="Poppins"/>
              </a:rPr>
              <a:t>Output: a boolean that describes the set’s result</a:t>
            </a:r>
            <a:endParaRPr sz="1800">
              <a:solidFill>
                <a:schemeClr val="dk1"/>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Check nodes and parameters</a:t>
            </a:r>
            <a:endParaRPr/>
          </a:p>
        </p:txBody>
      </p:sp>
      <p:pic>
        <p:nvPicPr>
          <p:cNvPr id="371" name="Google Shape;371;p40"/>
          <p:cNvPicPr preferRelativeResize="0"/>
          <p:nvPr/>
        </p:nvPicPr>
        <p:blipFill>
          <a:blip r:embed="rId3">
            <a:alphaModFix/>
          </a:blip>
          <a:stretch>
            <a:fillRect/>
          </a:stretch>
        </p:blipFill>
        <p:spPr>
          <a:xfrm>
            <a:off x="439850" y="1143673"/>
            <a:ext cx="6447226" cy="1046200"/>
          </a:xfrm>
          <a:prstGeom prst="rect">
            <a:avLst/>
          </a:prstGeom>
          <a:noFill/>
          <a:ln>
            <a:noFill/>
          </a:ln>
        </p:spPr>
      </p:pic>
      <p:sp>
        <p:nvSpPr>
          <p:cNvPr id="372" name="Google Shape;372;p40"/>
          <p:cNvSpPr txBox="1"/>
          <p:nvPr/>
        </p:nvSpPr>
        <p:spPr>
          <a:xfrm>
            <a:off x="439850" y="2330025"/>
            <a:ext cx="591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These are the nodes after the run of our script.</a:t>
            </a:r>
            <a:endParaRPr sz="1800">
              <a:solidFill>
                <a:schemeClr val="dk1"/>
              </a:solidFill>
              <a:latin typeface="Poppins"/>
              <a:ea typeface="Poppins"/>
              <a:cs typeface="Poppins"/>
              <a:sym typeface="Poppins"/>
            </a:endParaRPr>
          </a:p>
        </p:txBody>
      </p:sp>
      <p:pic>
        <p:nvPicPr>
          <p:cNvPr id="373" name="Google Shape;373;p40"/>
          <p:cNvPicPr preferRelativeResize="0"/>
          <p:nvPr/>
        </p:nvPicPr>
        <p:blipFill>
          <a:blip r:embed="rId4">
            <a:alphaModFix/>
          </a:blip>
          <a:stretch>
            <a:fillRect/>
          </a:stretch>
        </p:blipFill>
        <p:spPr>
          <a:xfrm>
            <a:off x="6182702" y="1143675"/>
            <a:ext cx="2808900" cy="3864749"/>
          </a:xfrm>
          <a:prstGeom prst="rect">
            <a:avLst/>
          </a:prstGeom>
          <a:noFill/>
          <a:ln>
            <a:noFill/>
          </a:ln>
        </p:spPr>
      </p:pic>
      <p:sp>
        <p:nvSpPr>
          <p:cNvPr id="374" name="Google Shape;374;p40"/>
          <p:cNvSpPr txBox="1"/>
          <p:nvPr/>
        </p:nvSpPr>
        <p:spPr>
          <a:xfrm>
            <a:off x="439850" y="4069650"/>
            <a:ext cx="591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And on the right we have the parameters’ list .</a:t>
            </a:r>
            <a:endParaRPr sz="1800">
              <a:solidFill>
                <a:schemeClr val="dk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client</a:t>
            </a:r>
            <a:endParaRPr/>
          </a:p>
        </p:txBody>
      </p:sp>
      <p:pic>
        <p:nvPicPr>
          <p:cNvPr id="380" name="Google Shape;380;p41"/>
          <p:cNvPicPr preferRelativeResize="0"/>
          <p:nvPr/>
        </p:nvPicPr>
        <p:blipFill rotWithShape="1">
          <a:blip r:embed="rId3">
            <a:alphaModFix/>
          </a:blip>
          <a:srcRect b="-6709" l="0" r="0" t="6710"/>
          <a:stretch/>
        </p:blipFill>
        <p:spPr>
          <a:xfrm>
            <a:off x="2732625" y="3596250"/>
            <a:ext cx="5970550" cy="844775"/>
          </a:xfrm>
          <a:prstGeom prst="rect">
            <a:avLst/>
          </a:prstGeom>
          <a:noFill/>
          <a:ln>
            <a:noFill/>
          </a:ln>
        </p:spPr>
      </p:pic>
      <p:sp>
        <p:nvSpPr>
          <p:cNvPr id="381" name="Google Shape;381;p41"/>
          <p:cNvSpPr txBox="1"/>
          <p:nvPr/>
        </p:nvSpPr>
        <p:spPr>
          <a:xfrm>
            <a:off x="720000" y="1239425"/>
            <a:ext cx="65256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maze_project:</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├───include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├───launch</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├───models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├───scripts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├───maze_explorer.py</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└───set_velocity_client.py</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├───src</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├───srv</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├───worlds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├───CMakeLists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├───package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├───README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└───setup</a:t>
            </a:r>
            <a:endParaRPr sz="1800">
              <a:solidFill>
                <a:schemeClr val="dk1"/>
              </a:solidFill>
              <a:latin typeface="Poppins"/>
              <a:ea typeface="Poppins"/>
              <a:cs typeface="Poppins"/>
              <a:sym typeface="Poppins"/>
            </a:endParaRPr>
          </a:p>
        </p:txBody>
      </p:sp>
      <p:sp>
        <p:nvSpPr>
          <p:cNvPr id="382" name="Google Shape;382;p41"/>
          <p:cNvSpPr/>
          <p:nvPr/>
        </p:nvSpPr>
        <p:spPr>
          <a:xfrm>
            <a:off x="1611025" y="2598950"/>
            <a:ext cx="2232000" cy="2598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383" name="Google Shape;383;p41"/>
          <p:cNvCxnSpPr/>
          <p:nvPr/>
        </p:nvCxnSpPr>
        <p:spPr>
          <a:xfrm>
            <a:off x="3242350" y="2858750"/>
            <a:ext cx="385200" cy="714600"/>
          </a:xfrm>
          <a:prstGeom prst="straightConnector1">
            <a:avLst/>
          </a:prstGeom>
          <a:noFill/>
          <a:ln cap="flat" cmpd="sng" w="38100">
            <a:solidFill>
              <a:schemeClr val="accent2"/>
            </a:solidFill>
            <a:prstDash val="solid"/>
            <a:round/>
            <a:headEnd len="med" w="med" type="none"/>
            <a:tailEnd len="med" w="med" type="stealth"/>
          </a:ln>
        </p:spPr>
      </p:cxnSp>
      <p:sp>
        <p:nvSpPr>
          <p:cNvPr id="384" name="Google Shape;384;p41"/>
          <p:cNvSpPr txBox="1"/>
          <p:nvPr/>
        </p:nvSpPr>
        <p:spPr>
          <a:xfrm>
            <a:off x="5870850" y="1760575"/>
            <a:ext cx="329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pic>
        <p:nvPicPr>
          <p:cNvPr id="385" name="Google Shape;385;p41"/>
          <p:cNvPicPr preferRelativeResize="0"/>
          <p:nvPr/>
        </p:nvPicPr>
        <p:blipFill>
          <a:blip r:embed="rId4">
            <a:alphaModFix/>
          </a:blip>
          <a:stretch>
            <a:fillRect/>
          </a:stretch>
        </p:blipFill>
        <p:spPr>
          <a:xfrm>
            <a:off x="2193275" y="4463925"/>
            <a:ext cx="6509888" cy="397675"/>
          </a:xfrm>
          <a:prstGeom prst="rect">
            <a:avLst/>
          </a:prstGeom>
          <a:noFill/>
          <a:ln>
            <a:noFill/>
          </a:ln>
        </p:spPr>
      </p:pic>
      <p:sp>
        <p:nvSpPr>
          <p:cNvPr id="386" name="Google Shape;386;p41"/>
          <p:cNvSpPr txBox="1"/>
          <p:nvPr/>
        </p:nvSpPr>
        <p:spPr>
          <a:xfrm>
            <a:off x="4715250" y="1760575"/>
            <a:ext cx="387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We use the client to set a new velocity.</a:t>
            </a:r>
            <a:endParaRPr sz="1800">
              <a:solidFill>
                <a:schemeClr val="dk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2"/>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 list</a:t>
            </a:r>
            <a:endParaRPr/>
          </a:p>
        </p:txBody>
      </p:sp>
      <p:sp>
        <p:nvSpPr>
          <p:cNvPr id="392" name="Google Shape;392;p42"/>
          <p:cNvSpPr txBox="1"/>
          <p:nvPr/>
        </p:nvSpPr>
        <p:spPr>
          <a:xfrm>
            <a:off x="720000" y="1364050"/>
            <a:ext cx="652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The service’s list with our service:</a:t>
            </a:r>
            <a:endParaRPr sz="1800">
              <a:solidFill>
                <a:schemeClr val="dk1"/>
              </a:solidFill>
              <a:latin typeface="Poppins"/>
              <a:ea typeface="Poppins"/>
              <a:cs typeface="Poppins"/>
              <a:sym typeface="Poppins"/>
            </a:endParaRPr>
          </a:p>
        </p:txBody>
      </p:sp>
      <p:pic>
        <p:nvPicPr>
          <p:cNvPr id="393" name="Google Shape;393;p42"/>
          <p:cNvPicPr preferRelativeResize="0"/>
          <p:nvPr/>
        </p:nvPicPr>
        <p:blipFill>
          <a:blip r:embed="rId3">
            <a:alphaModFix/>
          </a:blip>
          <a:stretch>
            <a:fillRect/>
          </a:stretch>
        </p:blipFill>
        <p:spPr>
          <a:xfrm>
            <a:off x="1428750" y="2080125"/>
            <a:ext cx="6286500" cy="590550"/>
          </a:xfrm>
          <a:prstGeom prst="rect">
            <a:avLst/>
          </a:prstGeom>
          <a:noFill/>
          <a:ln>
            <a:noFill/>
          </a:ln>
        </p:spPr>
      </p:pic>
      <p:pic>
        <p:nvPicPr>
          <p:cNvPr id="394" name="Google Shape;394;p42"/>
          <p:cNvPicPr preferRelativeResize="0"/>
          <p:nvPr/>
        </p:nvPicPr>
        <p:blipFill>
          <a:blip r:embed="rId4">
            <a:alphaModFix/>
          </a:blip>
          <a:stretch>
            <a:fillRect/>
          </a:stretch>
        </p:blipFill>
        <p:spPr>
          <a:xfrm>
            <a:off x="2565763" y="2925050"/>
            <a:ext cx="2834064" cy="2168025"/>
          </a:xfrm>
          <a:prstGeom prst="rect">
            <a:avLst/>
          </a:prstGeom>
          <a:noFill/>
          <a:ln>
            <a:noFill/>
          </a:ln>
        </p:spPr>
      </p:pic>
      <p:sp>
        <p:nvSpPr>
          <p:cNvPr id="395" name="Google Shape;395;p42"/>
          <p:cNvSpPr/>
          <p:nvPr/>
        </p:nvSpPr>
        <p:spPr>
          <a:xfrm>
            <a:off x="2565775" y="4785500"/>
            <a:ext cx="1333800" cy="2598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idx="1" type="body"/>
          </p:nvPr>
        </p:nvSpPr>
        <p:spPr>
          <a:xfrm>
            <a:off x="720000" y="1221625"/>
            <a:ext cx="5250900" cy="19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catkin_ws:</a:t>
            </a:r>
            <a:endParaRPr/>
          </a:p>
          <a:p>
            <a:pPr indent="0" lvl="0" marL="0" rtl="0" algn="l">
              <a:spcBef>
                <a:spcPts val="0"/>
              </a:spcBef>
              <a:spcAft>
                <a:spcPts val="0"/>
              </a:spcAft>
              <a:buNone/>
            </a:pPr>
            <a:r>
              <a:rPr lang="en"/>
              <a:t>├───build</a:t>
            </a:r>
            <a:endParaRPr/>
          </a:p>
          <a:p>
            <a:pPr indent="0" lvl="0" marL="0" rtl="0" algn="l">
              <a:spcBef>
                <a:spcPts val="0"/>
              </a:spcBef>
              <a:spcAft>
                <a:spcPts val="0"/>
              </a:spcAft>
              <a:buNone/>
            </a:pPr>
            <a:r>
              <a:rPr lang="en"/>
              <a:t>├───devel</a:t>
            </a:r>
            <a:endParaRPr/>
          </a:p>
          <a:p>
            <a:pPr indent="0" lvl="0" marL="0" rtl="0" algn="l">
              <a:spcBef>
                <a:spcPts val="0"/>
              </a:spcBef>
              <a:spcAft>
                <a:spcPts val="0"/>
              </a:spcAft>
              <a:buNone/>
            </a:pPr>
            <a:r>
              <a:rPr lang="en"/>
              <a:t>├───install</a:t>
            </a:r>
            <a:endParaRPr/>
          </a:p>
          <a:p>
            <a:pPr indent="0" lvl="0" marL="0" rtl="0" algn="l">
              <a:spcBef>
                <a:spcPts val="0"/>
              </a:spcBef>
              <a:spcAft>
                <a:spcPts val="0"/>
              </a:spcAft>
              <a:buNone/>
            </a:pPr>
            <a:r>
              <a:rPr lang="en"/>
              <a:t>├──</a:t>
            </a:r>
            <a:r>
              <a:rPr lang="en"/>
              <a:t>─src</a:t>
            </a:r>
            <a:endParaRPr/>
          </a:p>
          <a:p>
            <a:pPr indent="0" lvl="0" marL="0" rtl="0" algn="l">
              <a:spcBef>
                <a:spcPts val="0"/>
              </a:spcBef>
              <a:spcAft>
                <a:spcPts val="0"/>
              </a:spcAft>
              <a:buNone/>
            </a:pPr>
            <a:r>
              <a:rPr lang="en"/>
              <a:t>├───srv</a:t>
            </a:r>
            <a:endParaRPr/>
          </a:p>
          <a:p>
            <a:pPr indent="0" lvl="0" marL="0" rtl="0" algn="l">
              <a:spcBef>
                <a:spcPts val="0"/>
              </a:spcBef>
              <a:spcAft>
                <a:spcPts val="0"/>
              </a:spcAft>
              <a:buNone/>
            </a:pPr>
            <a:r>
              <a:rPr lang="en"/>
              <a:t>├───.catkin_workspace</a:t>
            </a:r>
            <a:endParaRPr/>
          </a:p>
        </p:txBody>
      </p:sp>
      <p:sp>
        <p:nvSpPr>
          <p:cNvPr id="226" name="Google Shape;226;p25"/>
          <p:cNvSpPr txBox="1"/>
          <p:nvPr>
            <p:ph type="title"/>
          </p:nvPr>
        </p:nvSpPr>
        <p:spPr>
          <a:xfrm>
            <a:off x="777150" y="40587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ow to import the project</a:t>
            </a:r>
            <a:endParaRPr/>
          </a:p>
        </p:txBody>
      </p:sp>
      <p:sp>
        <p:nvSpPr>
          <p:cNvPr id="227" name="Google Shape;227;p25"/>
          <p:cNvSpPr txBox="1"/>
          <p:nvPr/>
        </p:nvSpPr>
        <p:spPr>
          <a:xfrm>
            <a:off x="720000" y="2831150"/>
            <a:ext cx="884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git clone https://github.com/firewolf98/Maze_Project_Ros.git</a:t>
            </a:r>
            <a:endParaRPr sz="1800">
              <a:solidFill>
                <a:schemeClr val="dk1"/>
              </a:solidFill>
              <a:latin typeface="Poppins"/>
              <a:ea typeface="Poppins"/>
              <a:cs typeface="Poppins"/>
              <a:sym typeface="Poppins"/>
            </a:endParaRPr>
          </a:p>
        </p:txBody>
      </p:sp>
      <p:sp>
        <p:nvSpPr>
          <p:cNvPr id="228" name="Google Shape;228;p25"/>
          <p:cNvSpPr txBox="1"/>
          <p:nvPr>
            <p:ph idx="1" type="body"/>
          </p:nvPr>
        </p:nvSpPr>
        <p:spPr>
          <a:xfrm>
            <a:off x="720000" y="3292850"/>
            <a:ext cx="5250900" cy="19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catkin_ws:</a:t>
            </a:r>
            <a:endParaRPr/>
          </a:p>
          <a:p>
            <a:pPr indent="0" lvl="0" marL="0" rtl="0" algn="l">
              <a:spcBef>
                <a:spcPts val="0"/>
              </a:spcBef>
              <a:spcAft>
                <a:spcPts val="0"/>
              </a:spcAft>
              <a:buNone/>
            </a:pPr>
            <a:r>
              <a:rPr lang="en"/>
              <a:t>├───build</a:t>
            </a:r>
            <a:endParaRPr/>
          </a:p>
          <a:p>
            <a:pPr indent="0" lvl="0" marL="0" rtl="0" algn="l">
              <a:spcBef>
                <a:spcPts val="0"/>
              </a:spcBef>
              <a:spcAft>
                <a:spcPts val="0"/>
              </a:spcAft>
              <a:buNone/>
            </a:pPr>
            <a:r>
              <a:rPr lang="en"/>
              <a:t>├───devel</a:t>
            </a:r>
            <a:endParaRPr/>
          </a:p>
          <a:p>
            <a:pPr indent="0" lvl="0" marL="0" rtl="0" algn="l">
              <a:spcBef>
                <a:spcPts val="0"/>
              </a:spcBef>
              <a:spcAft>
                <a:spcPts val="0"/>
              </a:spcAft>
              <a:buNone/>
            </a:pPr>
            <a:r>
              <a:rPr lang="en"/>
              <a:t>├───install</a:t>
            </a:r>
            <a:endParaRPr/>
          </a:p>
          <a:p>
            <a:pPr indent="0" lvl="0" marL="0" rtl="0" algn="l">
              <a:spcBef>
                <a:spcPts val="0"/>
              </a:spcBef>
              <a:spcAft>
                <a:spcPts val="0"/>
              </a:spcAft>
              <a:buNone/>
            </a:pPr>
            <a:r>
              <a:rPr lang="en"/>
              <a:t>├───src</a:t>
            </a:r>
            <a:endParaRPr/>
          </a:p>
          <a:p>
            <a:pPr indent="0" lvl="0" marL="0" rtl="0" algn="l">
              <a:spcBef>
                <a:spcPts val="0"/>
              </a:spcBef>
              <a:spcAft>
                <a:spcPts val="0"/>
              </a:spcAft>
              <a:buNone/>
            </a:pPr>
            <a:r>
              <a:rPr lang="en"/>
              <a:t>│	</a:t>
            </a:r>
            <a:r>
              <a:rPr lang="en"/>
              <a:t>├───maze_project</a:t>
            </a:r>
            <a:endParaRPr/>
          </a:p>
          <a:p>
            <a:pPr indent="0" lvl="0" marL="0" rtl="0" algn="l">
              <a:spcBef>
                <a:spcPts val="0"/>
              </a:spcBef>
              <a:spcAft>
                <a:spcPts val="0"/>
              </a:spcAft>
              <a:buNone/>
            </a:pPr>
            <a:r>
              <a:rPr lang="en"/>
              <a:t>├───srv</a:t>
            </a:r>
            <a:endParaRPr/>
          </a:p>
          <a:p>
            <a:pPr indent="0" lvl="0" marL="0" rtl="0" algn="l">
              <a:spcBef>
                <a:spcPts val="0"/>
              </a:spcBef>
              <a:spcAft>
                <a:spcPts val="0"/>
              </a:spcAft>
              <a:buNone/>
            </a:pPr>
            <a:r>
              <a:rPr lang="en"/>
              <a:t>├───.catkin_workspace</a:t>
            </a:r>
            <a:endParaRPr/>
          </a:p>
        </p:txBody>
      </p:sp>
      <p:sp>
        <p:nvSpPr>
          <p:cNvPr id="229" name="Google Shape;229;p25"/>
          <p:cNvSpPr/>
          <p:nvPr/>
        </p:nvSpPr>
        <p:spPr>
          <a:xfrm>
            <a:off x="1069350" y="2146850"/>
            <a:ext cx="782700" cy="2439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30" name="Google Shape;230;p25"/>
          <p:cNvSpPr/>
          <p:nvPr/>
        </p:nvSpPr>
        <p:spPr>
          <a:xfrm rot="5400000">
            <a:off x="2804875" y="1243550"/>
            <a:ext cx="815100" cy="2621700"/>
          </a:xfrm>
          <a:prstGeom prst="bentArrow">
            <a:avLst>
              <a:gd fmla="val 25000" name="adj1"/>
              <a:gd fmla="val 25000" name="adj2"/>
              <a:gd fmla="val 25000" name="adj3"/>
              <a:gd fmla="val 536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pic>
        <p:nvPicPr>
          <p:cNvPr id="401" name="Google Shape;401;p43"/>
          <p:cNvPicPr preferRelativeResize="0"/>
          <p:nvPr/>
        </p:nvPicPr>
        <p:blipFill>
          <a:blip r:embed="rId3">
            <a:alphaModFix/>
          </a:blip>
          <a:stretch>
            <a:fillRect/>
          </a:stretch>
        </p:blipFill>
        <p:spPr>
          <a:xfrm>
            <a:off x="2681425" y="1084055"/>
            <a:ext cx="3781153" cy="38351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the project</a:t>
            </a:r>
            <a:endParaRPr/>
          </a:p>
        </p:txBody>
      </p:sp>
      <p:pic>
        <p:nvPicPr>
          <p:cNvPr id="236" name="Google Shape;236;p26"/>
          <p:cNvPicPr preferRelativeResize="0"/>
          <p:nvPr/>
        </p:nvPicPr>
        <p:blipFill>
          <a:blip r:embed="rId3">
            <a:alphaModFix/>
          </a:blip>
          <a:stretch>
            <a:fillRect/>
          </a:stretch>
        </p:blipFill>
        <p:spPr>
          <a:xfrm>
            <a:off x="243875" y="1125426"/>
            <a:ext cx="4718675" cy="1841450"/>
          </a:xfrm>
          <a:prstGeom prst="rect">
            <a:avLst/>
          </a:prstGeom>
          <a:noFill/>
          <a:ln>
            <a:noFill/>
          </a:ln>
        </p:spPr>
      </p:pic>
      <p:pic>
        <p:nvPicPr>
          <p:cNvPr id="237" name="Google Shape;237;p26"/>
          <p:cNvPicPr preferRelativeResize="0"/>
          <p:nvPr/>
        </p:nvPicPr>
        <p:blipFill>
          <a:blip r:embed="rId4">
            <a:alphaModFix/>
          </a:blip>
          <a:stretch>
            <a:fillRect/>
          </a:stretch>
        </p:blipFill>
        <p:spPr>
          <a:xfrm>
            <a:off x="4045575" y="3170101"/>
            <a:ext cx="4762500" cy="1457325"/>
          </a:xfrm>
          <a:prstGeom prst="rect">
            <a:avLst/>
          </a:prstGeom>
          <a:noFill/>
          <a:ln>
            <a:noFill/>
          </a:ln>
        </p:spPr>
      </p:pic>
      <p:sp>
        <p:nvSpPr>
          <p:cNvPr id="238" name="Google Shape;238;p26"/>
          <p:cNvSpPr txBox="1"/>
          <p:nvPr/>
        </p:nvSpPr>
        <p:spPr>
          <a:xfrm>
            <a:off x="5552150" y="1721975"/>
            <a:ext cx="369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Activate the environment.</a:t>
            </a:r>
            <a:endParaRPr sz="1800">
              <a:solidFill>
                <a:schemeClr val="dk1"/>
              </a:solidFill>
              <a:latin typeface="Poppins"/>
              <a:ea typeface="Poppins"/>
              <a:cs typeface="Poppins"/>
              <a:sym typeface="Poppins"/>
            </a:endParaRPr>
          </a:p>
        </p:txBody>
      </p:sp>
      <p:sp>
        <p:nvSpPr>
          <p:cNvPr id="239" name="Google Shape;239;p26"/>
          <p:cNvSpPr txBox="1"/>
          <p:nvPr/>
        </p:nvSpPr>
        <p:spPr>
          <a:xfrm>
            <a:off x="286675" y="3795625"/>
            <a:ext cx="5855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Enter the workspace </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 sz="1800">
                <a:solidFill>
                  <a:schemeClr val="dk1"/>
                </a:solidFill>
                <a:latin typeface="Poppins"/>
                <a:ea typeface="Poppins"/>
                <a:cs typeface="Poppins"/>
                <a:sym typeface="Poppins"/>
              </a:rPr>
              <a:t>directory.</a:t>
            </a:r>
            <a:endParaRPr sz="1800">
              <a:solidFill>
                <a:schemeClr val="dk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the project</a:t>
            </a:r>
            <a:endParaRPr/>
          </a:p>
        </p:txBody>
      </p:sp>
      <p:pic>
        <p:nvPicPr>
          <p:cNvPr id="245" name="Google Shape;245;p27"/>
          <p:cNvPicPr preferRelativeResize="0"/>
          <p:nvPr/>
        </p:nvPicPr>
        <p:blipFill>
          <a:blip r:embed="rId3">
            <a:alphaModFix/>
          </a:blip>
          <a:stretch>
            <a:fillRect/>
          </a:stretch>
        </p:blipFill>
        <p:spPr>
          <a:xfrm>
            <a:off x="152400" y="1210250"/>
            <a:ext cx="5671711" cy="1308138"/>
          </a:xfrm>
          <a:prstGeom prst="rect">
            <a:avLst/>
          </a:prstGeom>
          <a:noFill/>
          <a:ln>
            <a:noFill/>
          </a:ln>
        </p:spPr>
      </p:pic>
      <p:pic>
        <p:nvPicPr>
          <p:cNvPr id="246" name="Google Shape;246;p27"/>
          <p:cNvPicPr preferRelativeResize="0"/>
          <p:nvPr/>
        </p:nvPicPr>
        <p:blipFill>
          <a:blip r:embed="rId4">
            <a:alphaModFix/>
          </a:blip>
          <a:stretch>
            <a:fillRect/>
          </a:stretch>
        </p:blipFill>
        <p:spPr>
          <a:xfrm>
            <a:off x="2880350" y="2808425"/>
            <a:ext cx="5985825" cy="2149975"/>
          </a:xfrm>
          <a:prstGeom prst="rect">
            <a:avLst/>
          </a:prstGeom>
          <a:noFill/>
          <a:ln>
            <a:noFill/>
          </a:ln>
        </p:spPr>
      </p:pic>
      <p:sp>
        <p:nvSpPr>
          <p:cNvPr id="247" name="Google Shape;247;p27"/>
          <p:cNvSpPr txBox="1"/>
          <p:nvPr/>
        </p:nvSpPr>
        <p:spPr>
          <a:xfrm>
            <a:off x="6664800" y="1855650"/>
            <a:ext cx="249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48" name="Google Shape;248;p27"/>
          <p:cNvSpPr txBox="1"/>
          <p:nvPr/>
        </p:nvSpPr>
        <p:spPr>
          <a:xfrm>
            <a:off x="6123375" y="1633475"/>
            <a:ext cx="161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 Run make.</a:t>
            </a:r>
            <a:endParaRPr sz="1800">
              <a:solidFill>
                <a:schemeClr val="dk1"/>
              </a:solidFill>
              <a:latin typeface="Poppins"/>
              <a:ea typeface="Poppins"/>
              <a:cs typeface="Poppins"/>
              <a:sym typeface="Poppins"/>
            </a:endParaRPr>
          </a:p>
        </p:txBody>
      </p:sp>
      <p:sp>
        <p:nvSpPr>
          <p:cNvPr id="249" name="Google Shape;249;p27"/>
          <p:cNvSpPr txBox="1"/>
          <p:nvPr/>
        </p:nvSpPr>
        <p:spPr>
          <a:xfrm>
            <a:off x="251050" y="3563200"/>
            <a:ext cx="234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50" name="Google Shape;250;p27"/>
          <p:cNvSpPr txBox="1"/>
          <p:nvPr/>
        </p:nvSpPr>
        <p:spPr>
          <a:xfrm>
            <a:off x="152400" y="3375513"/>
            <a:ext cx="2618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Configure the environment with setup.bat.</a:t>
            </a:r>
            <a:endParaRPr sz="1800">
              <a:solidFill>
                <a:schemeClr val="dk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the project</a:t>
            </a:r>
            <a:endParaRPr/>
          </a:p>
        </p:txBody>
      </p:sp>
      <p:pic>
        <p:nvPicPr>
          <p:cNvPr id="256" name="Google Shape;256;p28"/>
          <p:cNvPicPr preferRelativeResize="0"/>
          <p:nvPr/>
        </p:nvPicPr>
        <p:blipFill>
          <a:blip r:embed="rId3">
            <a:alphaModFix/>
          </a:blip>
          <a:stretch>
            <a:fillRect/>
          </a:stretch>
        </p:blipFill>
        <p:spPr>
          <a:xfrm>
            <a:off x="1051450" y="1371875"/>
            <a:ext cx="6851998" cy="3617999"/>
          </a:xfrm>
          <a:prstGeom prst="rect">
            <a:avLst/>
          </a:prstGeom>
          <a:noFill/>
          <a:ln>
            <a:noFill/>
          </a:ln>
        </p:spPr>
      </p:pic>
      <p:sp>
        <p:nvSpPr>
          <p:cNvPr id="257" name="Google Shape;257;p28"/>
          <p:cNvSpPr/>
          <p:nvPr/>
        </p:nvSpPr>
        <p:spPr>
          <a:xfrm>
            <a:off x="3067675" y="1709875"/>
            <a:ext cx="528600" cy="213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58" name="Google Shape;258;p28"/>
          <p:cNvSpPr txBox="1"/>
          <p:nvPr/>
        </p:nvSpPr>
        <p:spPr>
          <a:xfrm>
            <a:off x="3188500" y="910175"/>
            <a:ext cx="209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Start the master.</a:t>
            </a:r>
            <a:endParaRPr sz="1800">
              <a:solidFill>
                <a:schemeClr val="dk1"/>
              </a:solidFill>
              <a:latin typeface="Poppins"/>
              <a:ea typeface="Poppins"/>
              <a:cs typeface="Poppins"/>
              <a:sym typeface="Poppins"/>
            </a:endParaRPr>
          </a:p>
        </p:txBody>
      </p:sp>
      <p:sp>
        <p:nvSpPr>
          <p:cNvPr id="259" name="Google Shape;259;p28"/>
          <p:cNvSpPr txBox="1"/>
          <p:nvPr/>
        </p:nvSpPr>
        <p:spPr>
          <a:xfrm>
            <a:off x="4177750" y="3974075"/>
            <a:ext cx="3725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2"/>
                </a:solidFill>
                <a:latin typeface="Poppins"/>
                <a:ea typeface="Poppins"/>
                <a:cs typeface="Poppins"/>
                <a:sym typeface="Poppins"/>
              </a:rPr>
              <a:t>The master is a central node that manages communication between the different nodes.</a:t>
            </a:r>
            <a:endParaRPr sz="1800">
              <a:solidFill>
                <a:schemeClr val="accent2"/>
              </a:solidFill>
              <a:latin typeface="Poppins"/>
              <a:ea typeface="Poppins"/>
              <a:cs typeface="Poppins"/>
              <a:sym typeface="Poppins"/>
            </a:endParaRPr>
          </a:p>
        </p:txBody>
      </p:sp>
      <p:cxnSp>
        <p:nvCxnSpPr>
          <p:cNvPr id="260" name="Google Shape;260;p28"/>
          <p:cNvCxnSpPr>
            <a:stCxn id="257" idx="5"/>
          </p:cNvCxnSpPr>
          <p:nvPr/>
        </p:nvCxnSpPr>
        <p:spPr>
          <a:xfrm>
            <a:off x="3518863" y="1892194"/>
            <a:ext cx="778800" cy="378900"/>
          </a:xfrm>
          <a:prstGeom prst="straightConnector1">
            <a:avLst/>
          </a:prstGeom>
          <a:noFill/>
          <a:ln cap="flat" cmpd="sng" w="9525">
            <a:solidFill>
              <a:schemeClr val="accent2"/>
            </a:solidFill>
            <a:prstDash val="solid"/>
            <a:round/>
            <a:headEnd len="med" w="med" type="none"/>
            <a:tailEnd len="med" w="med" type="triangle"/>
          </a:ln>
        </p:spPr>
      </p:cxnSp>
      <p:sp>
        <p:nvSpPr>
          <p:cNvPr id="261" name="Google Shape;261;p28"/>
          <p:cNvSpPr txBox="1"/>
          <p:nvPr/>
        </p:nvSpPr>
        <p:spPr>
          <a:xfrm>
            <a:off x="4297675" y="2263950"/>
            <a:ext cx="2450700" cy="6156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Poppins"/>
                <a:ea typeface="Poppins"/>
                <a:cs typeface="Poppins"/>
                <a:sym typeface="Poppins"/>
              </a:rPr>
              <a:t>With &amp; you can continue </a:t>
            </a:r>
            <a:endParaRPr>
              <a:solidFill>
                <a:schemeClr val="accent2"/>
              </a:solidFill>
              <a:latin typeface="Poppins"/>
              <a:ea typeface="Poppins"/>
              <a:cs typeface="Poppins"/>
              <a:sym typeface="Poppins"/>
            </a:endParaRPr>
          </a:p>
          <a:p>
            <a:pPr indent="0" lvl="0" marL="0" rtl="0" algn="l">
              <a:spcBef>
                <a:spcPts val="0"/>
              </a:spcBef>
              <a:spcAft>
                <a:spcPts val="0"/>
              </a:spcAft>
              <a:buNone/>
            </a:pPr>
            <a:r>
              <a:rPr lang="en">
                <a:solidFill>
                  <a:schemeClr val="accent2"/>
                </a:solidFill>
                <a:latin typeface="Poppins"/>
                <a:ea typeface="Poppins"/>
                <a:cs typeface="Poppins"/>
                <a:sym typeface="Poppins"/>
              </a:rPr>
              <a:t>typing commands.</a:t>
            </a:r>
            <a:endParaRPr>
              <a:solidFill>
                <a:schemeClr val="accent2"/>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720000" y="390925"/>
            <a:ext cx="83553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Check nodes and parameters</a:t>
            </a:r>
            <a:endParaRPr sz="2900"/>
          </a:p>
        </p:txBody>
      </p:sp>
      <p:pic>
        <p:nvPicPr>
          <p:cNvPr id="267" name="Google Shape;267;p29"/>
          <p:cNvPicPr preferRelativeResize="0"/>
          <p:nvPr/>
        </p:nvPicPr>
        <p:blipFill>
          <a:blip r:embed="rId3">
            <a:alphaModFix/>
          </a:blip>
          <a:stretch>
            <a:fillRect/>
          </a:stretch>
        </p:blipFill>
        <p:spPr>
          <a:xfrm>
            <a:off x="325200" y="1166101"/>
            <a:ext cx="5517426" cy="1552025"/>
          </a:xfrm>
          <a:prstGeom prst="rect">
            <a:avLst/>
          </a:prstGeom>
          <a:noFill/>
          <a:ln>
            <a:noFill/>
          </a:ln>
        </p:spPr>
      </p:pic>
      <p:pic>
        <p:nvPicPr>
          <p:cNvPr id="268" name="Google Shape;268;p29"/>
          <p:cNvPicPr preferRelativeResize="0"/>
          <p:nvPr/>
        </p:nvPicPr>
        <p:blipFill>
          <a:blip r:embed="rId4">
            <a:alphaModFix/>
          </a:blip>
          <a:stretch>
            <a:fillRect/>
          </a:stretch>
        </p:blipFill>
        <p:spPr>
          <a:xfrm>
            <a:off x="3252725" y="2819701"/>
            <a:ext cx="5596402" cy="2120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the world</a:t>
            </a:r>
            <a:endParaRPr/>
          </a:p>
        </p:txBody>
      </p:sp>
      <p:pic>
        <p:nvPicPr>
          <p:cNvPr id="274" name="Google Shape;274;p30"/>
          <p:cNvPicPr preferRelativeResize="0"/>
          <p:nvPr/>
        </p:nvPicPr>
        <p:blipFill>
          <a:blip r:embed="rId3">
            <a:alphaModFix/>
          </a:blip>
          <a:stretch>
            <a:fillRect/>
          </a:stretch>
        </p:blipFill>
        <p:spPr>
          <a:xfrm>
            <a:off x="678925" y="1065925"/>
            <a:ext cx="7703999" cy="3995441"/>
          </a:xfrm>
          <a:prstGeom prst="rect">
            <a:avLst/>
          </a:prstGeom>
          <a:noFill/>
          <a:ln>
            <a:noFill/>
          </a:ln>
        </p:spPr>
      </p:pic>
      <p:sp>
        <p:nvSpPr>
          <p:cNvPr id="275" name="Google Shape;275;p30"/>
          <p:cNvSpPr/>
          <p:nvPr/>
        </p:nvSpPr>
        <p:spPr>
          <a:xfrm>
            <a:off x="2917750" y="1424975"/>
            <a:ext cx="2299800" cy="24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276" name="Google Shape;276;p30"/>
          <p:cNvCxnSpPr>
            <a:stCxn id="275" idx="5"/>
          </p:cNvCxnSpPr>
          <p:nvPr/>
        </p:nvCxnSpPr>
        <p:spPr>
          <a:xfrm>
            <a:off x="4880752" y="1635205"/>
            <a:ext cx="696000" cy="405900"/>
          </a:xfrm>
          <a:prstGeom prst="straightConnector1">
            <a:avLst/>
          </a:prstGeom>
          <a:noFill/>
          <a:ln cap="flat" cmpd="sng" w="9525">
            <a:solidFill>
              <a:schemeClr val="accent2"/>
            </a:solidFill>
            <a:prstDash val="solid"/>
            <a:round/>
            <a:headEnd len="med" w="med" type="none"/>
            <a:tailEnd len="med" w="med" type="triangle"/>
          </a:ln>
        </p:spPr>
      </p:cxnSp>
      <p:sp>
        <p:nvSpPr>
          <p:cNvPr id="277" name="Google Shape;277;p30"/>
          <p:cNvSpPr txBox="1"/>
          <p:nvPr/>
        </p:nvSpPr>
        <p:spPr>
          <a:xfrm>
            <a:off x="4262650" y="2092725"/>
            <a:ext cx="407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2"/>
                </a:solidFill>
                <a:latin typeface="Poppins"/>
                <a:ea typeface="Poppins"/>
                <a:cs typeface="Poppins"/>
                <a:sym typeface="Poppins"/>
              </a:rPr>
              <a:t>Launch the world defined in maze.launch</a:t>
            </a:r>
            <a:endParaRPr sz="1800">
              <a:solidFill>
                <a:schemeClr val="accent2"/>
              </a:solidFill>
              <a:latin typeface="Poppins"/>
              <a:ea typeface="Poppins"/>
              <a:cs typeface="Poppins"/>
              <a:sym typeface="Poppins"/>
            </a:endParaRPr>
          </a:p>
        </p:txBody>
      </p:sp>
      <p:sp>
        <p:nvSpPr>
          <p:cNvPr id="278" name="Google Shape;278;p30"/>
          <p:cNvSpPr/>
          <p:nvPr/>
        </p:nvSpPr>
        <p:spPr>
          <a:xfrm>
            <a:off x="4219775" y="2099600"/>
            <a:ext cx="3416700" cy="75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Check nodes and parameters</a:t>
            </a:r>
            <a:endParaRPr sz="2900"/>
          </a:p>
          <a:p>
            <a:pPr indent="0" lvl="0" marL="0" rtl="0" algn="l">
              <a:spcBef>
                <a:spcPts val="0"/>
              </a:spcBef>
              <a:spcAft>
                <a:spcPts val="0"/>
              </a:spcAft>
              <a:buNone/>
            </a:pPr>
            <a:r>
              <a:t/>
            </a:r>
            <a:endParaRPr/>
          </a:p>
        </p:txBody>
      </p:sp>
      <p:pic>
        <p:nvPicPr>
          <p:cNvPr id="284" name="Google Shape;284;p31"/>
          <p:cNvPicPr preferRelativeResize="0"/>
          <p:nvPr/>
        </p:nvPicPr>
        <p:blipFill>
          <a:blip r:embed="rId3">
            <a:alphaModFix/>
          </a:blip>
          <a:stretch>
            <a:fillRect/>
          </a:stretch>
        </p:blipFill>
        <p:spPr>
          <a:xfrm>
            <a:off x="152400" y="2572100"/>
            <a:ext cx="3999350" cy="2543575"/>
          </a:xfrm>
          <a:prstGeom prst="rect">
            <a:avLst/>
          </a:prstGeom>
          <a:noFill/>
          <a:ln>
            <a:noFill/>
          </a:ln>
        </p:spPr>
      </p:pic>
      <p:pic>
        <p:nvPicPr>
          <p:cNvPr id="285" name="Google Shape;285;p31"/>
          <p:cNvPicPr preferRelativeResize="0"/>
          <p:nvPr/>
        </p:nvPicPr>
        <p:blipFill>
          <a:blip r:embed="rId4">
            <a:alphaModFix/>
          </a:blip>
          <a:stretch>
            <a:fillRect/>
          </a:stretch>
        </p:blipFill>
        <p:spPr>
          <a:xfrm>
            <a:off x="152400" y="1073050"/>
            <a:ext cx="8379499" cy="1499050"/>
          </a:xfrm>
          <a:prstGeom prst="rect">
            <a:avLst/>
          </a:prstGeom>
          <a:noFill/>
          <a:ln>
            <a:noFill/>
          </a:ln>
        </p:spPr>
      </p:pic>
      <p:sp>
        <p:nvSpPr>
          <p:cNvPr id="286" name="Google Shape;286;p31"/>
          <p:cNvSpPr txBox="1"/>
          <p:nvPr/>
        </p:nvSpPr>
        <p:spPr>
          <a:xfrm>
            <a:off x="4396100" y="3474425"/>
            <a:ext cx="428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After world is started, this is the new list of nodes and parameters.</a:t>
            </a:r>
            <a:endParaRPr sz="1800">
              <a:solidFill>
                <a:schemeClr val="dk1"/>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the world</a:t>
            </a:r>
            <a:endParaRPr/>
          </a:p>
        </p:txBody>
      </p:sp>
      <p:sp>
        <p:nvSpPr>
          <p:cNvPr id="292" name="Google Shape;292;p32"/>
          <p:cNvSpPr txBox="1"/>
          <p:nvPr/>
        </p:nvSpPr>
        <p:spPr>
          <a:xfrm>
            <a:off x="504375" y="1078650"/>
            <a:ext cx="59136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maze_project</a:t>
            </a:r>
            <a:r>
              <a:rPr lang="en">
                <a:solidFill>
                  <a:schemeClr val="dk1"/>
                </a:solidFill>
                <a:latin typeface="Poppins"/>
                <a:ea typeface="Poppins"/>
                <a:cs typeface="Poppins"/>
                <a:sym typeface="Poppins"/>
              </a:rPr>
              <a:t>:</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├───include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├───launch</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├───maze.launch</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└───robot.launch</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├───models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├───scripts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├───src</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├───srv</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├───worlds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├───CMakeLists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├───package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├───README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└───setup</a:t>
            </a:r>
            <a:endParaRPr>
              <a:solidFill>
                <a:schemeClr val="dk1"/>
              </a:solidFill>
              <a:latin typeface="Poppins"/>
              <a:ea typeface="Poppins"/>
              <a:cs typeface="Poppins"/>
              <a:sym typeface="Poppins"/>
            </a:endParaRPr>
          </a:p>
        </p:txBody>
      </p:sp>
      <p:pic>
        <p:nvPicPr>
          <p:cNvPr id="293" name="Google Shape;293;p32"/>
          <p:cNvPicPr preferRelativeResize="0"/>
          <p:nvPr/>
        </p:nvPicPr>
        <p:blipFill>
          <a:blip r:embed="rId3">
            <a:alphaModFix/>
          </a:blip>
          <a:stretch>
            <a:fillRect/>
          </a:stretch>
        </p:blipFill>
        <p:spPr>
          <a:xfrm>
            <a:off x="3564525" y="1239550"/>
            <a:ext cx="5465849" cy="2173025"/>
          </a:xfrm>
          <a:prstGeom prst="rect">
            <a:avLst/>
          </a:prstGeom>
          <a:noFill/>
          <a:ln>
            <a:noFill/>
          </a:ln>
        </p:spPr>
      </p:pic>
      <p:sp>
        <p:nvSpPr>
          <p:cNvPr id="294" name="Google Shape;294;p32"/>
          <p:cNvSpPr/>
          <p:nvPr/>
        </p:nvSpPr>
        <p:spPr>
          <a:xfrm>
            <a:off x="1490700" y="1764850"/>
            <a:ext cx="1344900" cy="3285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295" name="Google Shape;295;p32"/>
          <p:cNvCxnSpPr>
            <a:stCxn id="294" idx="6"/>
          </p:cNvCxnSpPr>
          <p:nvPr/>
        </p:nvCxnSpPr>
        <p:spPr>
          <a:xfrm flipH="1" rot="10800000">
            <a:off x="2835600" y="1918900"/>
            <a:ext cx="626400" cy="10200"/>
          </a:xfrm>
          <a:prstGeom prst="straightConnector1">
            <a:avLst/>
          </a:prstGeom>
          <a:noFill/>
          <a:ln cap="flat" cmpd="sng" w="38100">
            <a:solidFill>
              <a:schemeClr val="accent2"/>
            </a:solidFill>
            <a:prstDash val="solid"/>
            <a:round/>
            <a:headEnd len="med" w="med" type="none"/>
            <a:tailEnd len="med" w="med" type="stealth"/>
          </a:ln>
        </p:spPr>
      </p:cxnSp>
      <p:cxnSp>
        <p:nvCxnSpPr>
          <p:cNvPr id="296" name="Google Shape;296;p32"/>
          <p:cNvCxnSpPr>
            <a:endCxn id="297" idx="1"/>
          </p:cNvCxnSpPr>
          <p:nvPr/>
        </p:nvCxnSpPr>
        <p:spPr>
          <a:xfrm flipH="1">
            <a:off x="3564525" y="3407100"/>
            <a:ext cx="3775800" cy="1027200"/>
          </a:xfrm>
          <a:prstGeom prst="curvedConnector3">
            <a:avLst>
              <a:gd fmla="val 106307" name="adj1"/>
            </a:avLst>
          </a:prstGeom>
          <a:noFill/>
          <a:ln cap="flat" cmpd="sng" w="38100">
            <a:solidFill>
              <a:schemeClr val="accent2"/>
            </a:solidFill>
            <a:prstDash val="solid"/>
            <a:round/>
            <a:headEnd len="med" w="med" type="none"/>
            <a:tailEnd len="med" w="med" type="stealth"/>
          </a:ln>
        </p:spPr>
      </p:cxnSp>
      <p:sp>
        <p:nvSpPr>
          <p:cNvPr id="297" name="Google Shape;297;p32"/>
          <p:cNvSpPr txBox="1"/>
          <p:nvPr/>
        </p:nvSpPr>
        <p:spPr>
          <a:xfrm>
            <a:off x="3564525" y="4064850"/>
            <a:ext cx="513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Use a world named </a:t>
            </a:r>
            <a:r>
              <a:rPr i="1" lang="en" sz="1800">
                <a:solidFill>
                  <a:schemeClr val="dk1"/>
                </a:solidFill>
                <a:latin typeface="Poppins"/>
                <a:ea typeface="Poppins"/>
                <a:cs typeface="Poppins"/>
                <a:sym typeface="Poppins"/>
              </a:rPr>
              <a:t>maze.world</a:t>
            </a:r>
            <a:r>
              <a:rPr lang="en" sz="1800">
                <a:solidFill>
                  <a:schemeClr val="dk1"/>
                </a:solidFill>
                <a:latin typeface="Poppins"/>
                <a:ea typeface="Poppins"/>
                <a:cs typeface="Poppins"/>
                <a:sym typeface="Poppins"/>
              </a:rPr>
              <a:t>, contained in </a:t>
            </a:r>
            <a:r>
              <a:rPr i="1" lang="en" sz="1800">
                <a:solidFill>
                  <a:schemeClr val="dk1"/>
                </a:solidFill>
                <a:latin typeface="Poppins"/>
                <a:ea typeface="Poppins"/>
                <a:cs typeface="Poppins"/>
                <a:sym typeface="Poppins"/>
              </a:rPr>
              <a:t>worlds</a:t>
            </a:r>
            <a:r>
              <a:rPr lang="en" sz="1800">
                <a:solidFill>
                  <a:schemeClr val="dk1"/>
                </a:solidFill>
                <a:latin typeface="Poppins"/>
                <a:ea typeface="Poppins"/>
                <a:cs typeface="Poppins"/>
                <a:sym typeface="Poppins"/>
              </a:rPr>
              <a:t> directory.</a:t>
            </a:r>
            <a:endParaRPr sz="1800">
              <a:solidFill>
                <a:schemeClr val="dk1"/>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F9CC"/>
      </a:dk2>
      <a:lt2>
        <a:srgbClr val="80ED99"/>
      </a:lt2>
      <a:accent1>
        <a:srgbClr val="58DD76"/>
      </a:accent1>
      <a:accent2>
        <a:srgbClr val="48C063"/>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